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83" r:id="rId2"/>
    <p:sldId id="287" r:id="rId3"/>
    <p:sldId id="282" r:id="rId4"/>
    <p:sldId id="280" r:id="rId5"/>
    <p:sldId id="260" r:id="rId6"/>
    <p:sldId id="279" r:id="rId7"/>
    <p:sldId id="290" r:id="rId8"/>
    <p:sldId id="291" r:id="rId9"/>
    <p:sldId id="293" r:id="rId10"/>
    <p:sldId id="297" r:id="rId11"/>
    <p:sldId id="305" r:id="rId12"/>
    <p:sldId id="296" r:id="rId13"/>
    <p:sldId id="295" r:id="rId14"/>
    <p:sldId id="271" r:id="rId15"/>
    <p:sldId id="272" r:id="rId16"/>
    <p:sldId id="294" r:id="rId17"/>
    <p:sldId id="298" r:id="rId18"/>
    <p:sldId id="299" r:id="rId19"/>
    <p:sldId id="300" r:id="rId20"/>
    <p:sldId id="301" r:id="rId21"/>
    <p:sldId id="302" r:id="rId22"/>
    <p:sldId id="303" r:id="rId23"/>
    <p:sldId id="304" r:id="rId24"/>
    <p:sldId id="262" r:id="rId25"/>
    <p:sldId id="261" r:id="rId26"/>
    <p:sldId id="269" r:id="rId27"/>
    <p:sldId id="273" r:id="rId28"/>
    <p:sldId id="270" r:id="rId29"/>
    <p:sldId id="266" r:id="rId30"/>
    <p:sldId id="274" r:id="rId31"/>
    <p:sldId id="289" r:id="rId32"/>
    <p:sldId id="288" r:id="rId33"/>
    <p:sldId id="265" r:id="rId34"/>
    <p:sldId id="284" r:id="rId35"/>
    <p:sldId id="281" r:id="rId36"/>
    <p:sldId id="285" r:id="rId37"/>
    <p:sldId id="306" r:id="rId38"/>
  </p:sldIdLst>
  <p:sldSz cx="12192000" cy="6858000"/>
  <p:notesSz cx="6858000" cy="9144000"/>
  <p:embeddedFontLst>
    <p:embeddedFont>
      <p:font typeface="Agency FB" panose="020B0503020202020204" pitchFamily="34" charset="0"/>
      <p:regular r:id="rId39"/>
      <p:bold r:id="rId40"/>
    </p:embeddedFont>
    <p:embeddedFont>
      <p:font typeface="Bebas Neue" panose="020B0606020202050201" pitchFamily="34" charset="0"/>
      <p:regular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2C7"/>
    <a:srgbClr val="FFF2CC"/>
    <a:srgbClr val="D5D5D3"/>
    <a:srgbClr val="EBFAFF"/>
    <a:srgbClr val="FFD966"/>
    <a:srgbClr val="B493CD"/>
    <a:srgbClr val="0070C0"/>
    <a:srgbClr val="FFFF8C"/>
    <a:srgbClr val="7F7F7F"/>
    <a:srgbClr val="3CC3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8" autoAdjust="0"/>
    <p:restoredTop sz="94660"/>
  </p:normalViewPr>
  <p:slideViewPr>
    <p:cSldViewPr snapToGrid="0">
      <p:cViewPr>
        <p:scale>
          <a:sx n="66" d="100"/>
          <a:sy n="66" d="100"/>
        </p:scale>
        <p:origin x="750" y="246"/>
      </p:cViewPr>
      <p:guideLst>
        <p:guide orient="horz" pos="2183"/>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A9FA-5356-4A9E-BF50-2BD7276975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48008F8D-EB56-487B-B9CC-921F3A673F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50CE9022-DFCE-4DDD-B006-AA1991051754}"/>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5" name="Footer Placeholder 4">
            <a:extLst>
              <a:ext uri="{FF2B5EF4-FFF2-40B4-BE49-F238E27FC236}">
                <a16:creationId xmlns:a16="http://schemas.microsoft.com/office/drawing/2014/main" id="{3FB6E6FD-E293-4627-AB79-93C4D3EFF2C5}"/>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CB8CB5F-5671-4E1A-911A-867E503B92E5}"/>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285055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745E2-9AFB-4768-8292-82EA66965797}"/>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E574C087-FC64-436D-B140-D1750EE971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A2F5B4A-C322-4F94-83D3-BE5035075175}"/>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5" name="Footer Placeholder 4">
            <a:extLst>
              <a:ext uri="{FF2B5EF4-FFF2-40B4-BE49-F238E27FC236}">
                <a16:creationId xmlns:a16="http://schemas.microsoft.com/office/drawing/2014/main" id="{32F631E7-BA4C-43ED-A4D5-04C8875D91D3}"/>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225BB2D-9B3A-45EB-87AF-BDA501398F50}"/>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380634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76414D-30DE-401E-9380-E2582D0CCF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4C754ECE-825E-4E5D-A493-B1BCD3910F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4A322EA7-053C-45C8-92A1-0813596CFC1A}"/>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5" name="Footer Placeholder 4">
            <a:extLst>
              <a:ext uri="{FF2B5EF4-FFF2-40B4-BE49-F238E27FC236}">
                <a16:creationId xmlns:a16="http://schemas.microsoft.com/office/drawing/2014/main" id="{CEC04B26-3F4A-4BC9-AA7C-F596FA7CF993}"/>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524FE58-AB84-497F-8D6F-6A08BE138793}"/>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781715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F947-CD09-4337-8BDF-D98A77B48E0B}"/>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60838B20-A7F7-4923-990B-6F7848D339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122EBA8A-93CD-4797-81A1-E14465E8EEF5}"/>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5" name="Footer Placeholder 4">
            <a:extLst>
              <a:ext uri="{FF2B5EF4-FFF2-40B4-BE49-F238E27FC236}">
                <a16:creationId xmlns:a16="http://schemas.microsoft.com/office/drawing/2014/main" id="{FCB63F50-04B5-46EF-8C0E-761D2113867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D700F26-82B3-4F3D-9F62-54236150FF8B}"/>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1132567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3655-4DC4-4B4E-A49A-C16A95C3AA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CA0343DB-957D-4068-A926-FB12C719CA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C43A8E-4B48-447E-B183-580D3D3B0D5F}"/>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5" name="Footer Placeholder 4">
            <a:extLst>
              <a:ext uri="{FF2B5EF4-FFF2-40B4-BE49-F238E27FC236}">
                <a16:creationId xmlns:a16="http://schemas.microsoft.com/office/drawing/2014/main" id="{BB35452D-462E-43D9-8007-7D3D1A104D66}"/>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4E27F76-61B8-4BA7-A26A-6B44EEEFEB12}"/>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2910281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0F26-C5D7-44BB-AC09-8B5F2DE7772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4872F499-C9E6-4348-9F3B-1F03E7FD84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FEFA22E9-B3F2-4154-A97A-FCCA7940B6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7184F065-A517-4708-9D80-5B2BF5A3F942}"/>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6" name="Footer Placeholder 5">
            <a:extLst>
              <a:ext uri="{FF2B5EF4-FFF2-40B4-BE49-F238E27FC236}">
                <a16:creationId xmlns:a16="http://schemas.microsoft.com/office/drawing/2014/main" id="{3E84B5B2-F37F-4350-9BC7-40538FEE4DD6}"/>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6FBA24D-B746-46E4-9AAD-1E1CDDDD7ABF}"/>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15090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8CEA-9825-4A60-9C82-102D982A320A}"/>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C02BEBB2-7747-430C-9492-C47D4A89C2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9D4A53-3BC1-4C3C-AD59-50E1301137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7D51F4FA-672E-46EA-8CF4-9A13FCA50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11AF3-54A0-4CF6-AFE4-5DC6692667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E2B8BD54-FEC3-4AB6-AF98-49DC6AE3367B}"/>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8" name="Footer Placeholder 7">
            <a:extLst>
              <a:ext uri="{FF2B5EF4-FFF2-40B4-BE49-F238E27FC236}">
                <a16:creationId xmlns:a16="http://schemas.microsoft.com/office/drawing/2014/main" id="{BB6562AE-E3D2-45DA-8358-DB3E0BE37329}"/>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9480879F-F7CF-4586-8D1D-F8AE39AE4DAD}"/>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278664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00E4-7F10-4394-BC5A-B685F099C25F}"/>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040BA725-B16F-4A14-BD14-C5FE60D46A39}"/>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4" name="Footer Placeholder 3">
            <a:extLst>
              <a:ext uri="{FF2B5EF4-FFF2-40B4-BE49-F238E27FC236}">
                <a16:creationId xmlns:a16="http://schemas.microsoft.com/office/drawing/2014/main" id="{12A489DB-0D60-4542-A268-2A9433F3AAFB}"/>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9CE93692-061C-4EC2-AE75-3FF4121CADDA}"/>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2863347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126EA-3938-46E0-8AD0-5CDD4501E350}"/>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3" name="Footer Placeholder 2">
            <a:extLst>
              <a:ext uri="{FF2B5EF4-FFF2-40B4-BE49-F238E27FC236}">
                <a16:creationId xmlns:a16="http://schemas.microsoft.com/office/drawing/2014/main" id="{B961948F-232A-4A65-B8F2-740C47D4F3E1}"/>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143B16EE-0AE4-4415-A0EA-EBC0E1F5A904}"/>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134741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601D-507E-4C66-803B-107CB2AE37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91C31997-F6E9-4AEE-B707-AD0EFF6605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E90EDA3C-3873-4313-ABA4-B39562D59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B21D7B-606D-463F-BE91-9D6CE274A7E8}"/>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6" name="Footer Placeholder 5">
            <a:extLst>
              <a:ext uri="{FF2B5EF4-FFF2-40B4-BE49-F238E27FC236}">
                <a16:creationId xmlns:a16="http://schemas.microsoft.com/office/drawing/2014/main" id="{A44F2738-BBB4-444B-BCD6-E0026E0E5754}"/>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BF759B2B-A7CF-4126-AA41-EAC589E5D965}"/>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261870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105A-4204-45D6-9E31-088F04C6D8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A8CCFB84-2C5E-49E5-83CF-FDABC5BE90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7DD7CE98-C491-44A4-9730-99A1D9275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B2BCFB-5743-487C-91EE-55ABE859D795}"/>
              </a:ext>
            </a:extLst>
          </p:cNvPr>
          <p:cNvSpPr>
            <a:spLocks noGrp="1"/>
          </p:cNvSpPr>
          <p:nvPr>
            <p:ph type="dt" sz="half" idx="10"/>
          </p:nvPr>
        </p:nvSpPr>
        <p:spPr/>
        <p:txBody>
          <a:bodyPr/>
          <a:lstStyle/>
          <a:p>
            <a:fld id="{083D73F0-6772-4E9B-B765-A1DE5177BA1B}" type="datetimeFigureOut">
              <a:rPr lang="id-ID" smtClean="0"/>
              <a:t>24/04/2021</a:t>
            </a:fld>
            <a:endParaRPr lang="id-ID"/>
          </a:p>
        </p:txBody>
      </p:sp>
      <p:sp>
        <p:nvSpPr>
          <p:cNvPr id="6" name="Footer Placeholder 5">
            <a:extLst>
              <a:ext uri="{FF2B5EF4-FFF2-40B4-BE49-F238E27FC236}">
                <a16:creationId xmlns:a16="http://schemas.microsoft.com/office/drawing/2014/main" id="{FCDD86E2-E7BD-44A8-9248-4A5882629B8D}"/>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D1A9C483-1427-4327-A378-455AA34F3591}"/>
              </a:ext>
            </a:extLst>
          </p:cNvPr>
          <p:cNvSpPr>
            <a:spLocks noGrp="1"/>
          </p:cNvSpPr>
          <p:nvPr>
            <p:ph type="sldNum" sz="quarter" idx="12"/>
          </p:nvPr>
        </p:nvSpPr>
        <p:spPr/>
        <p:txBody>
          <a:bodyPr/>
          <a:lstStyle/>
          <a:p>
            <a:fld id="{EFB1A28A-265C-43D1-8176-C95250DD76AC}" type="slidenum">
              <a:rPr lang="id-ID" smtClean="0"/>
              <a:t>‹#›</a:t>
            </a:fld>
            <a:endParaRPr lang="id-ID"/>
          </a:p>
        </p:txBody>
      </p:sp>
    </p:spTree>
    <p:extLst>
      <p:ext uri="{BB962C8B-B14F-4D97-AF65-F5344CB8AC3E}">
        <p14:creationId xmlns:p14="http://schemas.microsoft.com/office/powerpoint/2010/main" val="1884540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9F777B-FFEC-4EE1-8A98-1DA1F3B495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DDFC2D69-7C4E-46AF-97F6-AE64C04265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3AB5CA01-8524-491D-AAF6-E8FA8F02D9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D73F0-6772-4E9B-B765-A1DE5177BA1B}" type="datetimeFigureOut">
              <a:rPr lang="id-ID" smtClean="0"/>
              <a:t>24/04/2021</a:t>
            </a:fld>
            <a:endParaRPr lang="id-ID"/>
          </a:p>
        </p:txBody>
      </p:sp>
      <p:sp>
        <p:nvSpPr>
          <p:cNvPr id="5" name="Footer Placeholder 4">
            <a:extLst>
              <a:ext uri="{FF2B5EF4-FFF2-40B4-BE49-F238E27FC236}">
                <a16:creationId xmlns:a16="http://schemas.microsoft.com/office/drawing/2014/main" id="{81528701-FD75-437E-876E-0599AB04E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737C5531-B95B-4EC1-A264-7D91B624E3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1A28A-265C-43D1-8176-C95250DD76AC}" type="slidenum">
              <a:rPr lang="id-ID" smtClean="0"/>
              <a:t>‹#›</a:t>
            </a:fld>
            <a:endParaRPr lang="id-ID"/>
          </a:p>
        </p:txBody>
      </p:sp>
    </p:spTree>
    <p:extLst>
      <p:ext uri="{BB962C8B-B14F-4D97-AF65-F5344CB8AC3E}">
        <p14:creationId xmlns:p14="http://schemas.microsoft.com/office/powerpoint/2010/main" val="1863923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channel/UCXW0jPmYmIvYGStT3ecZJOA" TargetMode="External"/><Relationship Id="rId2" Type="http://schemas.openxmlformats.org/officeDocument/2006/relationships/hyperlink" Target="https://www.dafont.com/bebas-neue.fo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D721B7-D3B5-41F4-B678-A994E5FDEAD4}"/>
              </a:ext>
            </a:extLst>
          </p:cNvPr>
          <p:cNvSpPr/>
          <p:nvPr/>
        </p:nvSpPr>
        <p:spPr>
          <a:xfrm>
            <a:off x="4738688" y="2036763"/>
            <a:ext cx="2857500" cy="2857500"/>
          </a:xfrm>
          <a:prstGeom prst="rect">
            <a:avLst/>
          </a:prstGeom>
          <a:solidFill>
            <a:schemeClr val="bg2">
              <a:lumMod val="2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1">
            <a:extLst>
              <a:ext uri="{FF2B5EF4-FFF2-40B4-BE49-F238E27FC236}">
                <a16:creationId xmlns:a16="http://schemas.microsoft.com/office/drawing/2014/main" id="{FEDB62D4-1B74-415D-A933-5F6D22078135}"/>
              </a:ext>
            </a:extLst>
          </p:cNvPr>
          <p:cNvSpPr/>
          <p:nvPr/>
        </p:nvSpPr>
        <p:spPr>
          <a:xfrm flipV="1">
            <a:off x="7140742" y="3301375"/>
            <a:ext cx="5219700" cy="33760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4" name="TextBox 3">
            <a:extLst>
              <a:ext uri="{FF2B5EF4-FFF2-40B4-BE49-F238E27FC236}">
                <a16:creationId xmlns:a16="http://schemas.microsoft.com/office/drawing/2014/main" id="{5D58499F-F5F7-4897-AF9F-3EFBD0D12ADB}"/>
              </a:ext>
            </a:extLst>
          </p:cNvPr>
          <p:cNvSpPr txBox="1"/>
          <p:nvPr/>
        </p:nvSpPr>
        <p:spPr>
          <a:xfrm>
            <a:off x="5557838" y="2430379"/>
            <a:ext cx="1219200" cy="707886"/>
          </a:xfrm>
          <a:prstGeom prst="rect">
            <a:avLst/>
          </a:prstGeom>
          <a:noFill/>
        </p:spPr>
        <p:txBody>
          <a:bodyPr wrap="square" rtlCol="0">
            <a:spAutoFit/>
          </a:bodyPr>
          <a:lstStyle/>
          <a:p>
            <a:pPr algn="ctr"/>
            <a:r>
              <a:rPr lang="id-ID" sz="4000" dirty="0">
                <a:solidFill>
                  <a:schemeClr val="bg1"/>
                </a:solidFill>
                <a:latin typeface="Bebas Neue" panose="020B0606020202050201" pitchFamily="34" charset="0"/>
              </a:rPr>
              <a:t>A</a:t>
            </a:r>
          </a:p>
        </p:txBody>
      </p:sp>
      <p:sp>
        <p:nvSpPr>
          <p:cNvPr id="5" name="TextBox 4">
            <a:extLst>
              <a:ext uri="{FF2B5EF4-FFF2-40B4-BE49-F238E27FC236}">
                <a16:creationId xmlns:a16="http://schemas.microsoft.com/office/drawing/2014/main" id="{7216C3D4-8F2C-4C3F-BDB1-1C2A4F8E8727}"/>
              </a:ext>
            </a:extLst>
          </p:cNvPr>
          <p:cNvSpPr txBox="1"/>
          <p:nvPr/>
        </p:nvSpPr>
        <p:spPr>
          <a:xfrm>
            <a:off x="4981074" y="4018546"/>
            <a:ext cx="2461712" cy="337606"/>
          </a:xfrm>
          <a:prstGeom prst="rect">
            <a:avLst/>
          </a:prstGeom>
          <a:noFill/>
        </p:spPr>
        <p:txBody>
          <a:bodyPr wrap="square" rtlCol="0">
            <a:prstTxWarp prst="textPlain">
              <a:avLst/>
            </a:prstTxWarp>
            <a:spAutoFit/>
          </a:bodyPr>
          <a:lstStyle/>
          <a:p>
            <a:pPr algn="ctr"/>
            <a:r>
              <a:rPr lang="id-ID" sz="4000" dirty="0">
                <a:solidFill>
                  <a:schemeClr val="bg1"/>
                </a:solidFill>
                <a:latin typeface="Bebas Neue" panose="020B0606020202050201" pitchFamily="34" charset="0"/>
              </a:rPr>
              <a:t>presentation</a:t>
            </a:r>
          </a:p>
        </p:txBody>
      </p:sp>
      <p:sp>
        <p:nvSpPr>
          <p:cNvPr id="6" name="TextBox 5">
            <a:extLst>
              <a:ext uri="{FF2B5EF4-FFF2-40B4-BE49-F238E27FC236}">
                <a16:creationId xmlns:a16="http://schemas.microsoft.com/office/drawing/2014/main" id="{49692B44-4286-4832-A565-998424307963}"/>
              </a:ext>
            </a:extLst>
          </p:cNvPr>
          <p:cNvSpPr txBox="1"/>
          <p:nvPr/>
        </p:nvSpPr>
        <p:spPr>
          <a:xfrm>
            <a:off x="5320469" y="3286620"/>
            <a:ext cx="204653" cy="337606"/>
          </a:xfrm>
          <a:prstGeom prst="rect">
            <a:avLst/>
          </a:prstGeom>
          <a:noFill/>
        </p:spPr>
        <p:txBody>
          <a:bodyPr wrap="square" rtlCol="0">
            <a:prstTxWarp prst="textPlain">
              <a:avLst/>
            </a:prstTxWarp>
            <a:spAutoFit/>
          </a:bodyPr>
          <a:lstStyle/>
          <a:p>
            <a:pPr algn="ctr"/>
            <a:r>
              <a:rPr lang="id-ID" sz="4000" dirty="0">
                <a:solidFill>
                  <a:srgbClr val="C03C2E"/>
                </a:solidFill>
                <a:latin typeface="Bebas Neue" panose="020B0606020202050201" pitchFamily="34" charset="0"/>
              </a:rPr>
              <a:t>S</a:t>
            </a:r>
            <a:endParaRPr lang="id-ID" sz="4000" dirty="0">
              <a:solidFill>
                <a:schemeClr val="bg1"/>
              </a:solidFill>
              <a:latin typeface="Bebas Neue" panose="020B0606020202050201" pitchFamily="34" charset="0"/>
            </a:endParaRPr>
          </a:p>
        </p:txBody>
      </p:sp>
      <p:sp>
        <p:nvSpPr>
          <p:cNvPr id="8" name="TextBox 7">
            <a:extLst>
              <a:ext uri="{FF2B5EF4-FFF2-40B4-BE49-F238E27FC236}">
                <a16:creationId xmlns:a16="http://schemas.microsoft.com/office/drawing/2014/main" id="{ED8FD02E-1160-4F87-B578-357A61317895}"/>
              </a:ext>
            </a:extLst>
          </p:cNvPr>
          <p:cNvSpPr txBox="1"/>
          <p:nvPr/>
        </p:nvSpPr>
        <p:spPr>
          <a:xfrm>
            <a:off x="5614489" y="3286620"/>
            <a:ext cx="204653" cy="337606"/>
          </a:xfrm>
          <a:prstGeom prst="rect">
            <a:avLst/>
          </a:prstGeom>
          <a:noFill/>
        </p:spPr>
        <p:txBody>
          <a:bodyPr wrap="square" rtlCol="0">
            <a:prstTxWarp prst="textPlain">
              <a:avLst/>
            </a:prstTxWarp>
            <a:spAutoFit/>
          </a:bodyPr>
          <a:lstStyle/>
          <a:p>
            <a:pPr algn="ctr"/>
            <a:r>
              <a:rPr lang="id-ID" sz="4000" dirty="0">
                <a:solidFill>
                  <a:srgbClr val="FFC000"/>
                </a:solidFill>
                <a:latin typeface="Bebas Neue" panose="020B0606020202050201" pitchFamily="34" charset="0"/>
              </a:rPr>
              <a:t>c</a:t>
            </a:r>
          </a:p>
        </p:txBody>
      </p:sp>
      <p:sp>
        <p:nvSpPr>
          <p:cNvPr id="9" name="TextBox 8">
            <a:extLst>
              <a:ext uri="{FF2B5EF4-FFF2-40B4-BE49-F238E27FC236}">
                <a16:creationId xmlns:a16="http://schemas.microsoft.com/office/drawing/2014/main" id="{102F1320-9AA5-4869-BEB6-FDCA6A5E8E84}"/>
              </a:ext>
            </a:extLst>
          </p:cNvPr>
          <p:cNvSpPr txBox="1"/>
          <p:nvPr/>
        </p:nvSpPr>
        <p:spPr>
          <a:xfrm>
            <a:off x="5908509" y="3286620"/>
            <a:ext cx="204653" cy="337606"/>
          </a:xfrm>
          <a:prstGeom prst="rect">
            <a:avLst/>
          </a:prstGeom>
          <a:noFill/>
        </p:spPr>
        <p:txBody>
          <a:bodyPr wrap="square" rtlCol="0">
            <a:prstTxWarp prst="textPlain">
              <a:avLst/>
            </a:prstTxWarp>
            <a:spAutoFit/>
          </a:bodyPr>
          <a:lstStyle/>
          <a:p>
            <a:pPr algn="ctr"/>
            <a:r>
              <a:rPr lang="id-ID" sz="4000" dirty="0">
                <a:solidFill>
                  <a:srgbClr val="FFFF00"/>
                </a:solidFill>
                <a:latin typeface="Bebas Neue" panose="020B0606020202050201" pitchFamily="34" charset="0"/>
              </a:rPr>
              <a:t>h</a:t>
            </a:r>
          </a:p>
        </p:txBody>
      </p:sp>
      <p:sp>
        <p:nvSpPr>
          <p:cNvPr id="12" name="TextBox 11">
            <a:extLst>
              <a:ext uri="{FF2B5EF4-FFF2-40B4-BE49-F238E27FC236}">
                <a16:creationId xmlns:a16="http://schemas.microsoft.com/office/drawing/2014/main" id="{890EED47-683F-4B20-9611-30728EA9D109}"/>
              </a:ext>
            </a:extLst>
          </p:cNvPr>
          <p:cNvSpPr txBox="1"/>
          <p:nvPr/>
        </p:nvSpPr>
        <p:spPr>
          <a:xfrm>
            <a:off x="6192883" y="3286620"/>
            <a:ext cx="204653" cy="337606"/>
          </a:xfrm>
          <a:prstGeom prst="rect">
            <a:avLst/>
          </a:prstGeom>
          <a:noFill/>
        </p:spPr>
        <p:txBody>
          <a:bodyPr wrap="square" rtlCol="0">
            <a:prstTxWarp prst="textPlain">
              <a:avLst/>
            </a:prstTxWarp>
            <a:spAutoFit/>
          </a:bodyPr>
          <a:lstStyle/>
          <a:p>
            <a:pPr algn="ctr"/>
            <a:r>
              <a:rPr lang="id-ID" sz="4000" dirty="0">
                <a:solidFill>
                  <a:srgbClr val="92D050"/>
                </a:solidFill>
                <a:latin typeface="Bebas Neue" panose="020B0606020202050201" pitchFamily="34" charset="0"/>
              </a:rPr>
              <a:t>o</a:t>
            </a:r>
          </a:p>
        </p:txBody>
      </p:sp>
      <p:sp>
        <p:nvSpPr>
          <p:cNvPr id="13" name="TextBox 12">
            <a:extLst>
              <a:ext uri="{FF2B5EF4-FFF2-40B4-BE49-F238E27FC236}">
                <a16:creationId xmlns:a16="http://schemas.microsoft.com/office/drawing/2014/main" id="{AE95AEC8-27F8-43C7-9B1C-D83DBBF25C20}"/>
              </a:ext>
            </a:extLst>
          </p:cNvPr>
          <p:cNvSpPr txBox="1"/>
          <p:nvPr/>
        </p:nvSpPr>
        <p:spPr>
          <a:xfrm>
            <a:off x="6477257" y="3286620"/>
            <a:ext cx="204653" cy="337606"/>
          </a:xfrm>
          <a:prstGeom prst="rect">
            <a:avLst/>
          </a:prstGeom>
          <a:noFill/>
        </p:spPr>
        <p:txBody>
          <a:bodyPr wrap="square" rtlCol="0">
            <a:prstTxWarp prst="textPlain">
              <a:avLst/>
            </a:prstTxWarp>
            <a:spAutoFit/>
          </a:bodyPr>
          <a:lstStyle/>
          <a:p>
            <a:pPr algn="ctr"/>
            <a:r>
              <a:rPr lang="id-ID" sz="4000" dirty="0">
                <a:solidFill>
                  <a:srgbClr val="00B0F0"/>
                </a:solidFill>
                <a:latin typeface="Bebas Neue" panose="020B0606020202050201" pitchFamily="34" charset="0"/>
              </a:rPr>
              <a:t>o</a:t>
            </a:r>
          </a:p>
        </p:txBody>
      </p:sp>
      <p:sp>
        <p:nvSpPr>
          <p:cNvPr id="14" name="TextBox 13">
            <a:extLst>
              <a:ext uri="{FF2B5EF4-FFF2-40B4-BE49-F238E27FC236}">
                <a16:creationId xmlns:a16="http://schemas.microsoft.com/office/drawing/2014/main" id="{75B39020-5616-43E8-8F55-F18715E7B313}"/>
              </a:ext>
            </a:extLst>
          </p:cNvPr>
          <p:cNvSpPr txBox="1"/>
          <p:nvPr/>
        </p:nvSpPr>
        <p:spPr>
          <a:xfrm>
            <a:off x="6761631" y="3286620"/>
            <a:ext cx="204653" cy="337606"/>
          </a:xfrm>
          <a:prstGeom prst="rect">
            <a:avLst/>
          </a:prstGeom>
          <a:noFill/>
        </p:spPr>
        <p:txBody>
          <a:bodyPr wrap="square" rtlCol="0">
            <a:prstTxWarp prst="textPlain">
              <a:avLst/>
            </a:prstTxWarp>
            <a:spAutoFit/>
          </a:bodyPr>
          <a:lstStyle/>
          <a:p>
            <a:pPr algn="ctr"/>
            <a:r>
              <a:rPr lang="id-ID" sz="4000" dirty="0">
                <a:solidFill>
                  <a:srgbClr val="954ECA"/>
                </a:solidFill>
                <a:latin typeface="Bebas Neue" panose="020B0606020202050201" pitchFamily="34" charset="0"/>
              </a:rPr>
              <a:t>l</a:t>
            </a:r>
          </a:p>
        </p:txBody>
      </p:sp>
    </p:spTree>
    <p:custDataLst>
      <p:tags r:id="rId1"/>
    </p:custDataLst>
    <p:extLst>
      <p:ext uri="{BB962C8B-B14F-4D97-AF65-F5344CB8AC3E}">
        <p14:creationId xmlns:p14="http://schemas.microsoft.com/office/powerpoint/2010/main" val="1330217629"/>
      </p:ext>
    </p:extLst>
  </p:cSld>
  <p:clrMapOvr>
    <a:masterClrMapping/>
  </p:clrMapOvr>
  <p:transition spd="slow" advClick="0" advTm="0">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600"/>
                            </p:stCondLst>
                            <p:childTnLst>
                              <p:par>
                                <p:cTn id="24" presetID="22" presetClass="entr" presetSubtype="8"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P spid="9" grpId="0"/>
      <p:bldP spid="12"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608232-61D2-45CE-BC8F-1B0F6CC8A939}"/>
              </a:ext>
            </a:extLst>
          </p:cNvPr>
          <p:cNvSpPr/>
          <p:nvPr/>
        </p:nvSpPr>
        <p:spPr>
          <a:xfrm>
            <a:off x="0" y="5032487"/>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Oval 1">
            <a:extLst>
              <a:ext uri="{FF2B5EF4-FFF2-40B4-BE49-F238E27FC236}">
                <a16:creationId xmlns:a16="http://schemas.microsoft.com/office/drawing/2014/main" id="{D5956283-6581-4CD2-BC51-514DE0A61701}"/>
              </a:ext>
            </a:extLst>
          </p:cNvPr>
          <p:cNvSpPr/>
          <p:nvPr/>
        </p:nvSpPr>
        <p:spPr>
          <a:xfrm>
            <a:off x="1504950" y="4796639"/>
            <a:ext cx="952500" cy="952500"/>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tx1">
                    <a:lumMod val="95000"/>
                    <a:lumOff val="5000"/>
                  </a:schemeClr>
                </a:solidFill>
                <a:latin typeface="Bebas Neue" panose="020B0606020202050201" pitchFamily="34" charset="0"/>
              </a:rPr>
              <a:t>1</a:t>
            </a:r>
            <a:endParaRPr lang="id-ID" dirty="0">
              <a:solidFill>
                <a:schemeClr val="tx1">
                  <a:lumMod val="95000"/>
                  <a:lumOff val="5000"/>
                </a:schemeClr>
              </a:solidFill>
              <a:latin typeface="Bebas Neue" panose="020B0606020202050201" pitchFamily="34" charset="0"/>
            </a:endParaRPr>
          </a:p>
        </p:txBody>
      </p:sp>
      <p:sp>
        <p:nvSpPr>
          <p:cNvPr id="8" name="Oval 7">
            <a:extLst>
              <a:ext uri="{FF2B5EF4-FFF2-40B4-BE49-F238E27FC236}">
                <a16:creationId xmlns:a16="http://schemas.microsoft.com/office/drawing/2014/main" id="{1C362C0D-A78B-4D9F-904C-F1A2D650A610}"/>
              </a:ext>
            </a:extLst>
          </p:cNvPr>
          <p:cNvSpPr/>
          <p:nvPr/>
        </p:nvSpPr>
        <p:spPr>
          <a:xfrm>
            <a:off x="4248150" y="4796639"/>
            <a:ext cx="952500" cy="952500"/>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tx1">
                    <a:lumMod val="95000"/>
                    <a:lumOff val="5000"/>
                  </a:schemeClr>
                </a:solidFill>
                <a:latin typeface="Bebas Neue" panose="020B0606020202050201" pitchFamily="34" charset="0"/>
              </a:rPr>
              <a:t>2</a:t>
            </a:r>
            <a:endParaRPr lang="id-ID" dirty="0">
              <a:solidFill>
                <a:schemeClr val="tx1">
                  <a:lumMod val="95000"/>
                  <a:lumOff val="5000"/>
                </a:schemeClr>
              </a:solidFill>
              <a:latin typeface="Bebas Neue" panose="020B0606020202050201" pitchFamily="34" charset="0"/>
            </a:endParaRPr>
          </a:p>
        </p:txBody>
      </p:sp>
      <p:sp>
        <p:nvSpPr>
          <p:cNvPr id="9" name="Oval 8">
            <a:extLst>
              <a:ext uri="{FF2B5EF4-FFF2-40B4-BE49-F238E27FC236}">
                <a16:creationId xmlns:a16="http://schemas.microsoft.com/office/drawing/2014/main" id="{1C4C7423-54B2-4359-8D65-43FE49C39378}"/>
              </a:ext>
            </a:extLst>
          </p:cNvPr>
          <p:cNvSpPr/>
          <p:nvPr/>
        </p:nvSpPr>
        <p:spPr>
          <a:xfrm>
            <a:off x="9734550" y="4796639"/>
            <a:ext cx="952500" cy="952500"/>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tx1">
                    <a:lumMod val="95000"/>
                    <a:lumOff val="5000"/>
                  </a:schemeClr>
                </a:solidFill>
                <a:latin typeface="Bebas Neue" panose="020B0606020202050201" pitchFamily="34" charset="0"/>
              </a:rPr>
              <a:t>4</a:t>
            </a:r>
            <a:endParaRPr lang="id-ID" dirty="0">
              <a:solidFill>
                <a:schemeClr val="tx1">
                  <a:lumMod val="95000"/>
                  <a:lumOff val="5000"/>
                </a:schemeClr>
              </a:solidFill>
              <a:latin typeface="Bebas Neue" panose="020B0606020202050201" pitchFamily="34" charset="0"/>
            </a:endParaRPr>
          </a:p>
        </p:txBody>
      </p:sp>
      <p:sp>
        <p:nvSpPr>
          <p:cNvPr id="10" name="Oval 9">
            <a:extLst>
              <a:ext uri="{FF2B5EF4-FFF2-40B4-BE49-F238E27FC236}">
                <a16:creationId xmlns:a16="http://schemas.microsoft.com/office/drawing/2014/main" id="{D8217F3A-08D1-4192-8252-BDD7F6B898F6}"/>
              </a:ext>
            </a:extLst>
          </p:cNvPr>
          <p:cNvSpPr/>
          <p:nvPr/>
        </p:nvSpPr>
        <p:spPr>
          <a:xfrm>
            <a:off x="6991350" y="4796639"/>
            <a:ext cx="952500" cy="952500"/>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tx1">
                    <a:lumMod val="95000"/>
                    <a:lumOff val="5000"/>
                  </a:schemeClr>
                </a:solidFill>
                <a:latin typeface="Bebas Neue" panose="020B0606020202050201" pitchFamily="34" charset="0"/>
              </a:rPr>
              <a:t>3</a:t>
            </a:r>
            <a:endParaRPr lang="id-ID" dirty="0">
              <a:solidFill>
                <a:schemeClr val="tx1">
                  <a:lumMod val="95000"/>
                  <a:lumOff val="5000"/>
                </a:schemeClr>
              </a:solidFill>
              <a:latin typeface="Bebas Neue" panose="020B0606020202050201" pitchFamily="34" charset="0"/>
            </a:endParaRPr>
          </a:p>
        </p:txBody>
      </p:sp>
      <p:cxnSp>
        <p:nvCxnSpPr>
          <p:cNvPr id="4" name="Straight Arrow Connector 3">
            <a:extLst>
              <a:ext uri="{FF2B5EF4-FFF2-40B4-BE49-F238E27FC236}">
                <a16:creationId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C4BE97-C03F-43A5-8E43-D95B9F278269}"/>
              </a:ext>
            </a:extLst>
          </p:cNvPr>
          <p:cNvCxnSpPr>
            <a:cxnSpLocks/>
          </p:cNvCxnSpPr>
          <p:nvPr/>
        </p:nvCxnSpPr>
        <p:spPr>
          <a:xfrm flipV="1">
            <a:off x="4724400" y="2257809"/>
            <a:ext cx="0" cy="2538831"/>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D3805F-A110-41E0-9A6C-79CD4B47CFC4}"/>
              </a:ext>
            </a:extLst>
          </p:cNvPr>
          <p:cNvCxnSpPr>
            <a:cxnSpLocks/>
          </p:cNvCxnSpPr>
          <p:nvPr/>
        </p:nvCxnSpPr>
        <p:spPr>
          <a:xfrm flipV="1">
            <a:off x="7467600" y="3102692"/>
            <a:ext cx="0" cy="1693949"/>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65C1C4-8007-4322-90D2-AF190B50F5BF}"/>
              </a:ext>
            </a:extLst>
          </p:cNvPr>
          <p:cNvCxnSpPr>
            <a:cxnSpLocks/>
          </p:cNvCxnSpPr>
          <p:nvPr/>
        </p:nvCxnSpPr>
        <p:spPr>
          <a:xfrm flipV="1">
            <a:off x="10210800" y="3886200"/>
            <a:ext cx="0" cy="91044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079A3E8E-17B9-4B97-83AE-A748209014FA}"/>
              </a:ext>
            </a:extLst>
          </p:cNvPr>
          <p:cNvSpPr/>
          <p:nvPr/>
        </p:nvSpPr>
        <p:spPr>
          <a:xfrm>
            <a:off x="3005485" y="1412927"/>
            <a:ext cx="3437831"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schedule 2</a:t>
            </a:r>
          </a:p>
        </p:txBody>
      </p:sp>
      <p:sp>
        <p:nvSpPr>
          <p:cNvPr id="31" name="Rectangle: Rounded Corners 30">
            <a:extLst>
              <a:ext uri="{FF2B5EF4-FFF2-40B4-BE49-F238E27FC236}">
                <a16:creationId xmlns:a16="http://schemas.microsoft.com/office/drawing/2014/main" id="{D709DC49-2402-4166-AB59-6356CB400630}"/>
              </a:ext>
            </a:extLst>
          </p:cNvPr>
          <p:cNvSpPr/>
          <p:nvPr/>
        </p:nvSpPr>
        <p:spPr>
          <a:xfrm>
            <a:off x="5748684" y="2257809"/>
            <a:ext cx="3437831" cy="652616"/>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schedule 3</a:t>
            </a:r>
          </a:p>
        </p:txBody>
      </p:sp>
      <p:sp>
        <p:nvSpPr>
          <p:cNvPr id="32" name="Rectangle: Rounded Corners 31">
            <a:extLst>
              <a:ext uri="{FF2B5EF4-FFF2-40B4-BE49-F238E27FC236}">
                <a16:creationId xmlns:a16="http://schemas.microsoft.com/office/drawing/2014/main" id="{93DD63AC-B1C6-4B66-A69A-4F38FDB00A5A}"/>
              </a:ext>
            </a:extLst>
          </p:cNvPr>
          <p:cNvSpPr/>
          <p:nvPr/>
        </p:nvSpPr>
        <p:spPr>
          <a:xfrm>
            <a:off x="8491883" y="3102692"/>
            <a:ext cx="3437831" cy="652616"/>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Schedule  4</a:t>
            </a:r>
          </a:p>
        </p:txBody>
      </p:sp>
      <p:sp>
        <p:nvSpPr>
          <p:cNvPr id="33" name="Rectangle: Rounded Corners 32">
            <a:extLst>
              <a:ext uri="{FF2B5EF4-FFF2-40B4-BE49-F238E27FC236}">
                <a16:creationId xmlns:a16="http://schemas.microsoft.com/office/drawing/2014/main" id="{126BAAED-477F-4FA0-B5AB-DF4721B8905A}"/>
              </a:ext>
            </a:extLst>
          </p:cNvPr>
          <p:cNvSpPr/>
          <p:nvPr/>
        </p:nvSpPr>
        <p:spPr>
          <a:xfrm>
            <a:off x="262284" y="568045"/>
            <a:ext cx="3437831"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schedule 1</a:t>
            </a:r>
          </a:p>
        </p:txBody>
      </p:sp>
    </p:spTree>
    <p:extLst>
      <p:ext uri="{BB962C8B-B14F-4D97-AF65-F5344CB8AC3E}">
        <p14:creationId xmlns:p14="http://schemas.microsoft.com/office/powerpoint/2010/main" val="342578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childTnLst>
                          </p:cTn>
                        </p:par>
                        <p:par>
                          <p:cTn id="18" fill="hold">
                            <p:stCondLst>
                              <p:cond delay="111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70" fill="hold"/>
                                        <p:tgtEl>
                                          <p:spTgt spid="8"/>
                                        </p:tgtEl>
                                        <p:attrNameLst>
                                          <p:attrName>ppt_w</p:attrName>
                                        </p:attrNameLst>
                                      </p:cBhvr>
                                      <p:tavLst>
                                        <p:tav tm="0">
                                          <p:val>
                                            <p:fltVal val="0"/>
                                          </p:val>
                                        </p:tav>
                                        <p:tav tm="100000">
                                          <p:val>
                                            <p:strVal val="#ppt_w"/>
                                          </p:val>
                                        </p:tav>
                                      </p:tavLst>
                                    </p:anim>
                                    <p:anim calcmode="lin" valueType="num">
                                      <p:cBhvr>
                                        <p:cTn id="22" dur="370" fill="hold"/>
                                        <p:tgtEl>
                                          <p:spTgt spid="8"/>
                                        </p:tgtEl>
                                        <p:attrNameLst>
                                          <p:attrName>ppt_h</p:attrName>
                                        </p:attrNameLst>
                                      </p:cBhvr>
                                      <p:tavLst>
                                        <p:tav tm="0">
                                          <p:val>
                                            <p:fltVal val="0"/>
                                          </p:val>
                                        </p:tav>
                                        <p:tav tm="100000">
                                          <p:val>
                                            <p:strVal val="#ppt_h"/>
                                          </p:val>
                                        </p:tav>
                                      </p:tavLst>
                                    </p:anim>
                                    <p:animEffect transition="in" filter="fade">
                                      <p:cBhvr>
                                        <p:cTn id="23" dur="370"/>
                                        <p:tgtEl>
                                          <p:spTgt spid="8"/>
                                        </p:tgtEl>
                                      </p:cBhvr>
                                    </p:animEffect>
                                  </p:childTnLst>
                                </p:cTn>
                              </p:par>
                            </p:childTnLst>
                          </p:cTn>
                        </p:par>
                        <p:par>
                          <p:cTn id="24" fill="hold">
                            <p:stCondLst>
                              <p:cond delay="1480"/>
                            </p:stCondLst>
                            <p:childTnLst>
                              <p:par>
                                <p:cTn id="25" presetID="2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370"/>
                                        <p:tgtEl>
                                          <p:spTgt spid="13"/>
                                        </p:tgtEl>
                                      </p:cBhvr>
                                    </p:animEffect>
                                  </p:childTnLst>
                                </p:cTn>
                              </p:par>
                            </p:childTnLst>
                          </p:cTn>
                        </p:par>
                        <p:par>
                          <p:cTn id="28" fill="hold">
                            <p:stCondLst>
                              <p:cond delay="185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370"/>
                                        <p:tgtEl>
                                          <p:spTgt spid="30"/>
                                        </p:tgtEl>
                                      </p:cBhvr>
                                    </p:animEffect>
                                  </p:childTnLst>
                                </p:cTn>
                              </p:par>
                            </p:childTnLst>
                          </p:cTn>
                        </p:par>
                        <p:par>
                          <p:cTn id="32" fill="hold">
                            <p:stCondLst>
                              <p:cond delay="2220"/>
                            </p:stCondLst>
                            <p:childTnLst>
                              <p:par>
                                <p:cTn id="33" presetID="53" presetClass="entr" presetSubtype="16"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70" fill="hold"/>
                                        <p:tgtEl>
                                          <p:spTgt spid="10"/>
                                        </p:tgtEl>
                                        <p:attrNameLst>
                                          <p:attrName>ppt_w</p:attrName>
                                        </p:attrNameLst>
                                      </p:cBhvr>
                                      <p:tavLst>
                                        <p:tav tm="0">
                                          <p:val>
                                            <p:fltVal val="0"/>
                                          </p:val>
                                        </p:tav>
                                        <p:tav tm="100000">
                                          <p:val>
                                            <p:strVal val="#ppt_w"/>
                                          </p:val>
                                        </p:tav>
                                      </p:tavLst>
                                    </p:anim>
                                    <p:anim calcmode="lin" valueType="num">
                                      <p:cBhvr>
                                        <p:cTn id="36" dur="370" fill="hold"/>
                                        <p:tgtEl>
                                          <p:spTgt spid="10"/>
                                        </p:tgtEl>
                                        <p:attrNameLst>
                                          <p:attrName>ppt_h</p:attrName>
                                        </p:attrNameLst>
                                      </p:cBhvr>
                                      <p:tavLst>
                                        <p:tav tm="0">
                                          <p:val>
                                            <p:fltVal val="0"/>
                                          </p:val>
                                        </p:tav>
                                        <p:tav tm="100000">
                                          <p:val>
                                            <p:strVal val="#ppt_h"/>
                                          </p:val>
                                        </p:tav>
                                      </p:tavLst>
                                    </p:anim>
                                    <p:animEffect transition="in" filter="fade">
                                      <p:cBhvr>
                                        <p:cTn id="37" dur="370"/>
                                        <p:tgtEl>
                                          <p:spTgt spid="10"/>
                                        </p:tgtEl>
                                      </p:cBhvr>
                                    </p:animEffect>
                                  </p:childTnLst>
                                </p:cTn>
                              </p:par>
                            </p:childTnLst>
                          </p:cTn>
                        </p:par>
                        <p:par>
                          <p:cTn id="38" fill="hold">
                            <p:stCondLst>
                              <p:cond delay="2590"/>
                            </p:stCondLst>
                            <p:childTnLst>
                              <p:par>
                                <p:cTn id="39" presetID="2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370"/>
                                        <p:tgtEl>
                                          <p:spTgt spid="14"/>
                                        </p:tgtEl>
                                      </p:cBhvr>
                                    </p:animEffect>
                                  </p:childTnLst>
                                </p:cTn>
                              </p:par>
                            </p:childTnLst>
                          </p:cTn>
                        </p:par>
                        <p:par>
                          <p:cTn id="42" fill="hold">
                            <p:stCondLst>
                              <p:cond delay="2960"/>
                            </p:stCondLst>
                            <p:childTnLst>
                              <p:par>
                                <p:cTn id="43" presetID="16" presetClass="entr" presetSubtype="37"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arn(outVertical)">
                                      <p:cBhvr>
                                        <p:cTn id="45" dur="370"/>
                                        <p:tgtEl>
                                          <p:spTgt spid="31"/>
                                        </p:tgtEl>
                                      </p:cBhvr>
                                    </p:animEffect>
                                  </p:childTnLst>
                                </p:cTn>
                              </p:par>
                            </p:childTnLst>
                          </p:cTn>
                        </p:par>
                        <p:par>
                          <p:cTn id="46" fill="hold">
                            <p:stCondLst>
                              <p:cond delay="3330"/>
                            </p:stCondLst>
                            <p:childTnLst>
                              <p:par>
                                <p:cTn id="47" presetID="53" presetClass="entr" presetSubtype="16"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70" fill="hold"/>
                                        <p:tgtEl>
                                          <p:spTgt spid="9"/>
                                        </p:tgtEl>
                                        <p:attrNameLst>
                                          <p:attrName>ppt_w</p:attrName>
                                        </p:attrNameLst>
                                      </p:cBhvr>
                                      <p:tavLst>
                                        <p:tav tm="0">
                                          <p:val>
                                            <p:fltVal val="0"/>
                                          </p:val>
                                        </p:tav>
                                        <p:tav tm="100000">
                                          <p:val>
                                            <p:strVal val="#ppt_w"/>
                                          </p:val>
                                        </p:tav>
                                      </p:tavLst>
                                    </p:anim>
                                    <p:anim calcmode="lin" valueType="num">
                                      <p:cBhvr>
                                        <p:cTn id="50" dur="370" fill="hold"/>
                                        <p:tgtEl>
                                          <p:spTgt spid="9"/>
                                        </p:tgtEl>
                                        <p:attrNameLst>
                                          <p:attrName>ppt_h</p:attrName>
                                        </p:attrNameLst>
                                      </p:cBhvr>
                                      <p:tavLst>
                                        <p:tav tm="0">
                                          <p:val>
                                            <p:fltVal val="0"/>
                                          </p:val>
                                        </p:tav>
                                        <p:tav tm="100000">
                                          <p:val>
                                            <p:strVal val="#ppt_h"/>
                                          </p:val>
                                        </p:tav>
                                      </p:tavLst>
                                    </p:anim>
                                    <p:animEffect transition="in" filter="fade">
                                      <p:cBhvr>
                                        <p:cTn id="51" dur="370"/>
                                        <p:tgtEl>
                                          <p:spTgt spid="9"/>
                                        </p:tgtEl>
                                      </p:cBhvr>
                                    </p:animEffect>
                                  </p:childTnLst>
                                </p:cTn>
                              </p:par>
                            </p:childTnLst>
                          </p:cTn>
                        </p:par>
                        <p:par>
                          <p:cTn id="52" fill="hold">
                            <p:stCondLst>
                              <p:cond delay="3700"/>
                            </p:stCondLst>
                            <p:childTnLst>
                              <p:par>
                                <p:cTn id="53" presetID="22" presetClass="entr" presetSubtype="4"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370"/>
                                        <p:tgtEl>
                                          <p:spTgt spid="15"/>
                                        </p:tgtEl>
                                      </p:cBhvr>
                                    </p:animEffect>
                                  </p:childTnLst>
                                </p:cTn>
                              </p:par>
                            </p:childTnLst>
                          </p:cTn>
                        </p:par>
                        <p:par>
                          <p:cTn id="56" fill="hold">
                            <p:stCondLst>
                              <p:cond delay="4070"/>
                            </p:stCondLst>
                            <p:childTnLst>
                              <p:par>
                                <p:cTn id="57" presetID="16" presetClass="entr" presetSubtype="37"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arn(outVertical)">
                                      <p:cBhvr>
                                        <p:cTn id="59" dur="37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30" grpId="0" animBg="1"/>
      <p:bldP spid="31" grpId="0" animBg="1"/>
      <p:bldP spid="32"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608232-61D2-45CE-BC8F-1B0F6CC8A939}"/>
              </a:ext>
            </a:extLst>
          </p:cNvPr>
          <p:cNvSpPr/>
          <p:nvPr/>
        </p:nvSpPr>
        <p:spPr>
          <a:xfrm>
            <a:off x="0" y="5032487"/>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Oval 1">
            <a:extLst>
              <a:ext uri="{FF2B5EF4-FFF2-40B4-BE49-F238E27FC236}">
                <a16:creationId xmlns:a16="http://schemas.microsoft.com/office/drawing/2014/main" id="{D5956283-6581-4CD2-BC51-514DE0A61701}"/>
              </a:ext>
            </a:extLst>
          </p:cNvPr>
          <p:cNvSpPr/>
          <p:nvPr/>
        </p:nvSpPr>
        <p:spPr>
          <a:xfrm>
            <a:off x="1504950" y="4796639"/>
            <a:ext cx="952500" cy="952500"/>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tx1">
                    <a:lumMod val="95000"/>
                    <a:lumOff val="5000"/>
                  </a:schemeClr>
                </a:solidFill>
                <a:latin typeface="Bebas Neue" panose="020B0606020202050201" pitchFamily="34" charset="0"/>
              </a:rPr>
              <a:t>5</a:t>
            </a:r>
            <a:endParaRPr lang="id-ID" dirty="0">
              <a:solidFill>
                <a:schemeClr val="tx1">
                  <a:lumMod val="95000"/>
                  <a:lumOff val="5000"/>
                </a:schemeClr>
              </a:solidFill>
              <a:latin typeface="Bebas Neue" panose="020B0606020202050201" pitchFamily="34" charset="0"/>
            </a:endParaRPr>
          </a:p>
        </p:txBody>
      </p:sp>
      <p:sp>
        <p:nvSpPr>
          <p:cNvPr id="8" name="Oval 7">
            <a:extLst>
              <a:ext uri="{FF2B5EF4-FFF2-40B4-BE49-F238E27FC236}">
                <a16:creationId xmlns:a16="http://schemas.microsoft.com/office/drawing/2014/main" id="{1C362C0D-A78B-4D9F-904C-F1A2D650A610}"/>
              </a:ext>
            </a:extLst>
          </p:cNvPr>
          <p:cNvSpPr/>
          <p:nvPr/>
        </p:nvSpPr>
        <p:spPr>
          <a:xfrm>
            <a:off x="4248150" y="4796639"/>
            <a:ext cx="952500" cy="952500"/>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tx1">
                    <a:lumMod val="95000"/>
                    <a:lumOff val="5000"/>
                  </a:schemeClr>
                </a:solidFill>
                <a:latin typeface="Bebas Neue" panose="020B0606020202050201" pitchFamily="34" charset="0"/>
              </a:rPr>
              <a:t>6</a:t>
            </a:r>
            <a:endParaRPr lang="id-ID" dirty="0">
              <a:solidFill>
                <a:schemeClr val="tx1">
                  <a:lumMod val="95000"/>
                  <a:lumOff val="5000"/>
                </a:schemeClr>
              </a:solidFill>
              <a:latin typeface="Bebas Neue" panose="020B0606020202050201" pitchFamily="34" charset="0"/>
            </a:endParaRPr>
          </a:p>
        </p:txBody>
      </p:sp>
      <p:sp>
        <p:nvSpPr>
          <p:cNvPr id="9" name="Oval 8">
            <a:extLst>
              <a:ext uri="{FF2B5EF4-FFF2-40B4-BE49-F238E27FC236}">
                <a16:creationId xmlns:a16="http://schemas.microsoft.com/office/drawing/2014/main" id="{1C4C7423-54B2-4359-8D65-43FE49C39378}"/>
              </a:ext>
            </a:extLst>
          </p:cNvPr>
          <p:cNvSpPr/>
          <p:nvPr/>
        </p:nvSpPr>
        <p:spPr>
          <a:xfrm>
            <a:off x="9734550" y="4796639"/>
            <a:ext cx="952500" cy="952500"/>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tx1">
                    <a:lumMod val="95000"/>
                    <a:lumOff val="5000"/>
                  </a:schemeClr>
                </a:solidFill>
                <a:latin typeface="Bebas Neue" panose="020B0606020202050201" pitchFamily="34" charset="0"/>
              </a:rPr>
              <a:t>8</a:t>
            </a:r>
            <a:endParaRPr lang="id-ID" dirty="0">
              <a:solidFill>
                <a:schemeClr val="tx1">
                  <a:lumMod val="95000"/>
                  <a:lumOff val="5000"/>
                </a:schemeClr>
              </a:solidFill>
              <a:latin typeface="Bebas Neue" panose="020B0606020202050201" pitchFamily="34" charset="0"/>
            </a:endParaRPr>
          </a:p>
        </p:txBody>
      </p:sp>
      <p:sp>
        <p:nvSpPr>
          <p:cNvPr id="10" name="Oval 9">
            <a:extLst>
              <a:ext uri="{FF2B5EF4-FFF2-40B4-BE49-F238E27FC236}">
                <a16:creationId xmlns:a16="http://schemas.microsoft.com/office/drawing/2014/main" id="{D8217F3A-08D1-4192-8252-BDD7F6B898F6}"/>
              </a:ext>
            </a:extLst>
          </p:cNvPr>
          <p:cNvSpPr/>
          <p:nvPr/>
        </p:nvSpPr>
        <p:spPr>
          <a:xfrm>
            <a:off x="6991350" y="4796639"/>
            <a:ext cx="952500" cy="952500"/>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tx1">
                    <a:lumMod val="95000"/>
                    <a:lumOff val="5000"/>
                  </a:schemeClr>
                </a:solidFill>
                <a:latin typeface="Bebas Neue" panose="020B0606020202050201" pitchFamily="34" charset="0"/>
              </a:rPr>
              <a:t>7</a:t>
            </a:r>
            <a:endParaRPr lang="id-ID" dirty="0">
              <a:solidFill>
                <a:schemeClr val="tx1">
                  <a:lumMod val="95000"/>
                  <a:lumOff val="5000"/>
                </a:schemeClr>
              </a:solidFill>
              <a:latin typeface="Bebas Neue" panose="020B0606020202050201" pitchFamily="34" charset="0"/>
            </a:endParaRPr>
          </a:p>
        </p:txBody>
      </p:sp>
      <p:cxnSp>
        <p:nvCxnSpPr>
          <p:cNvPr id="4" name="Straight Arrow Connector 3">
            <a:extLst>
              <a:ext uri="{FF2B5EF4-FFF2-40B4-BE49-F238E27FC236}">
                <a16:creationId xmlns:a16="http://schemas.microsoft.com/office/drawing/2014/main" id="{C9360E43-4045-468D-B741-3ED0B6C09A62}"/>
              </a:ext>
            </a:extLst>
          </p:cNvPr>
          <p:cNvCxnSpPr>
            <a:cxnSpLocks/>
            <a:stCxn id="2" idx="0"/>
          </p:cNvCxnSpPr>
          <p:nvPr/>
        </p:nvCxnSpPr>
        <p:spPr>
          <a:xfrm flipV="1">
            <a:off x="1981200" y="3886200"/>
            <a:ext cx="0" cy="910439"/>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C4BE97-C03F-43A5-8E43-D95B9F278269}"/>
              </a:ext>
            </a:extLst>
          </p:cNvPr>
          <p:cNvCxnSpPr>
            <a:cxnSpLocks/>
          </p:cNvCxnSpPr>
          <p:nvPr/>
        </p:nvCxnSpPr>
        <p:spPr>
          <a:xfrm flipV="1">
            <a:off x="4724400" y="3102692"/>
            <a:ext cx="0" cy="1693949"/>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D3805F-A110-41E0-9A6C-79CD4B47CFC4}"/>
              </a:ext>
            </a:extLst>
          </p:cNvPr>
          <p:cNvCxnSpPr>
            <a:cxnSpLocks/>
          </p:cNvCxnSpPr>
          <p:nvPr/>
        </p:nvCxnSpPr>
        <p:spPr>
          <a:xfrm flipV="1">
            <a:off x="7467600" y="2257809"/>
            <a:ext cx="0" cy="253883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65C1C4-8007-4322-90D2-AF190B50F5BF}"/>
              </a:ext>
            </a:extLst>
          </p:cNvPr>
          <p:cNvCxnSpPr>
            <a:cxnSpLocks/>
          </p:cNvCxnSpPr>
          <p:nvPr/>
        </p:nvCxnSpPr>
        <p:spPr>
          <a:xfrm flipV="1">
            <a:off x="10210800" y="1369345"/>
            <a:ext cx="0" cy="3427295"/>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079A3E8E-17B9-4B97-83AE-A748209014FA}"/>
              </a:ext>
            </a:extLst>
          </p:cNvPr>
          <p:cNvSpPr/>
          <p:nvPr/>
        </p:nvSpPr>
        <p:spPr>
          <a:xfrm>
            <a:off x="3005485" y="2257809"/>
            <a:ext cx="3437831"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schedule 6</a:t>
            </a:r>
          </a:p>
        </p:txBody>
      </p:sp>
      <p:sp>
        <p:nvSpPr>
          <p:cNvPr id="31" name="Rectangle: Rounded Corners 30">
            <a:extLst>
              <a:ext uri="{FF2B5EF4-FFF2-40B4-BE49-F238E27FC236}">
                <a16:creationId xmlns:a16="http://schemas.microsoft.com/office/drawing/2014/main" id="{D709DC49-2402-4166-AB59-6356CB400630}"/>
              </a:ext>
            </a:extLst>
          </p:cNvPr>
          <p:cNvSpPr/>
          <p:nvPr/>
        </p:nvSpPr>
        <p:spPr>
          <a:xfrm>
            <a:off x="5748684" y="1369345"/>
            <a:ext cx="3437831" cy="652616"/>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schedule 7</a:t>
            </a:r>
          </a:p>
        </p:txBody>
      </p:sp>
      <p:sp>
        <p:nvSpPr>
          <p:cNvPr id="32" name="Rectangle: Rounded Corners 31">
            <a:extLst>
              <a:ext uri="{FF2B5EF4-FFF2-40B4-BE49-F238E27FC236}">
                <a16:creationId xmlns:a16="http://schemas.microsoft.com/office/drawing/2014/main" id="{93DD63AC-B1C6-4B66-A69A-4F38FDB00A5A}"/>
              </a:ext>
            </a:extLst>
          </p:cNvPr>
          <p:cNvSpPr/>
          <p:nvPr/>
        </p:nvSpPr>
        <p:spPr>
          <a:xfrm>
            <a:off x="8491883" y="489756"/>
            <a:ext cx="3437831" cy="652616"/>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Schedule  8</a:t>
            </a:r>
          </a:p>
        </p:txBody>
      </p:sp>
      <p:sp>
        <p:nvSpPr>
          <p:cNvPr id="33" name="Rectangle: Rounded Corners 32">
            <a:extLst>
              <a:ext uri="{FF2B5EF4-FFF2-40B4-BE49-F238E27FC236}">
                <a16:creationId xmlns:a16="http://schemas.microsoft.com/office/drawing/2014/main" id="{126BAAED-477F-4FA0-B5AB-DF4721B8905A}"/>
              </a:ext>
            </a:extLst>
          </p:cNvPr>
          <p:cNvSpPr/>
          <p:nvPr/>
        </p:nvSpPr>
        <p:spPr>
          <a:xfrm>
            <a:off x="262284" y="3102692"/>
            <a:ext cx="3437831"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schedule 5</a:t>
            </a:r>
          </a:p>
        </p:txBody>
      </p:sp>
    </p:spTree>
    <p:extLst>
      <p:ext uri="{BB962C8B-B14F-4D97-AF65-F5344CB8AC3E}">
        <p14:creationId xmlns:p14="http://schemas.microsoft.com/office/powerpoint/2010/main" val="37300047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childTnLst>
                          </p:cTn>
                        </p:par>
                        <p:par>
                          <p:cTn id="18" fill="hold">
                            <p:stCondLst>
                              <p:cond delay="111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70" fill="hold"/>
                                        <p:tgtEl>
                                          <p:spTgt spid="8"/>
                                        </p:tgtEl>
                                        <p:attrNameLst>
                                          <p:attrName>ppt_w</p:attrName>
                                        </p:attrNameLst>
                                      </p:cBhvr>
                                      <p:tavLst>
                                        <p:tav tm="0">
                                          <p:val>
                                            <p:fltVal val="0"/>
                                          </p:val>
                                        </p:tav>
                                        <p:tav tm="100000">
                                          <p:val>
                                            <p:strVal val="#ppt_w"/>
                                          </p:val>
                                        </p:tav>
                                      </p:tavLst>
                                    </p:anim>
                                    <p:anim calcmode="lin" valueType="num">
                                      <p:cBhvr>
                                        <p:cTn id="22" dur="370" fill="hold"/>
                                        <p:tgtEl>
                                          <p:spTgt spid="8"/>
                                        </p:tgtEl>
                                        <p:attrNameLst>
                                          <p:attrName>ppt_h</p:attrName>
                                        </p:attrNameLst>
                                      </p:cBhvr>
                                      <p:tavLst>
                                        <p:tav tm="0">
                                          <p:val>
                                            <p:fltVal val="0"/>
                                          </p:val>
                                        </p:tav>
                                        <p:tav tm="100000">
                                          <p:val>
                                            <p:strVal val="#ppt_h"/>
                                          </p:val>
                                        </p:tav>
                                      </p:tavLst>
                                    </p:anim>
                                    <p:animEffect transition="in" filter="fade">
                                      <p:cBhvr>
                                        <p:cTn id="23" dur="370"/>
                                        <p:tgtEl>
                                          <p:spTgt spid="8"/>
                                        </p:tgtEl>
                                      </p:cBhvr>
                                    </p:animEffect>
                                  </p:childTnLst>
                                </p:cTn>
                              </p:par>
                            </p:childTnLst>
                          </p:cTn>
                        </p:par>
                        <p:par>
                          <p:cTn id="24" fill="hold">
                            <p:stCondLst>
                              <p:cond delay="1480"/>
                            </p:stCondLst>
                            <p:childTnLst>
                              <p:par>
                                <p:cTn id="25" presetID="2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370"/>
                                        <p:tgtEl>
                                          <p:spTgt spid="13"/>
                                        </p:tgtEl>
                                      </p:cBhvr>
                                    </p:animEffect>
                                  </p:childTnLst>
                                </p:cTn>
                              </p:par>
                            </p:childTnLst>
                          </p:cTn>
                        </p:par>
                        <p:par>
                          <p:cTn id="28" fill="hold">
                            <p:stCondLst>
                              <p:cond delay="185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370"/>
                                        <p:tgtEl>
                                          <p:spTgt spid="30"/>
                                        </p:tgtEl>
                                      </p:cBhvr>
                                    </p:animEffect>
                                  </p:childTnLst>
                                </p:cTn>
                              </p:par>
                            </p:childTnLst>
                          </p:cTn>
                        </p:par>
                        <p:par>
                          <p:cTn id="32" fill="hold">
                            <p:stCondLst>
                              <p:cond delay="2220"/>
                            </p:stCondLst>
                            <p:childTnLst>
                              <p:par>
                                <p:cTn id="33" presetID="53" presetClass="entr" presetSubtype="16"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70" fill="hold"/>
                                        <p:tgtEl>
                                          <p:spTgt spid="10"/>
                                        </p:tgtEl>
                                        <p:attrNameLst>
                                          <p:attrName>ppt_w</p:attrName>
                                        </p:attrNameLst>
                                      </p:cBhvr>
                                      <p:tavLst>
                                        <p:tav tm="0">
                                          <p:val>
                                            <p:fltVal val="0"/>
                                          </p:val>
                                        </p:tav>
                                        <p:tav tm="100000">
                                          <p:val>
                                            <p:strVal val="#ppt_w"/>
                                          </p:val>
                                        </p:tav>
                                      </p:tavLst>
                                    </p:anim>
                                    <p:anim calcmode="lin" valueType="num">
                                      <p:cBhvr>
                                        <p:cTn id="36" dur="370" fill="hold"/>
                                        <p:tgtEl>
                                          <p:spTgt spid="10"/>
                                        </p:tgtEl>
                                        <p:attrNameLst>
                                          <p:attrName>ppt_h</p:attrName>
                                        </p:attrNameLst>
                                      </p:cBhvr>
                                      <p:tavLst>
                                        <p:tav tm="0">
                                          <p:val>
                                            <p:fltVal val="0"/>
                                          </p:val>
                                        </p:tav>
                                        <p:tav tm="100000">
                                          <p:val>
                                            <p:strVal val="#ppt_h"/>
                                          </p:val>
                                        </p:tav>
                                      </p:tavLst>
                                    </p:anim>
                                    <p:animEffect transition="in" filter="fade">
                                      <p:cBhvr>
                                        <p:cTn id="37" dur="370"/>
                                        <p:tgtEl>
                                          <p:spTgt spid="10"/>
                                        </p:tgtEl>
                                      </p:cBhvr>
                                    </p:animEffect>
                                  </p:childTnLst>
                                </p:cTn>
                              </p:par>
                            </p:childTnLst>
                          </p:cTn>
                        </p:par>
                        <p:par>
                          <p:cTn id="38" fill="hold">
                            <p:stCondLst>
                              <p:cond delay="2590"/>
                            </p:stCondLst>
                            <p:childTnLst>
                              <p:par>
                                <p:cTn id="39" presetID="2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370"/>
                                        <p:tgtEl>
                                          <p:spTgt spid="14"/>
                                        </p:tgtEl>
                                      </p:cBhvr>
                                    </p:animEffect>
                                  </p:childTnLst>
                                </p:cTn>
                              </p:par>
                            </p:childTnLst>
                          </p:cTn>
                        </p:par>
                        <p:par>
                          <p:cTn id="42" fill="hold">
                            <p:stCondLst>
                              <p:cond delay="2960"/>
                            </p:stCondLst>
                            <p:childTnLst>
                              <p:par>
                                <p:cTn id="43" presetID="16" presetClass="entr" presetSubtype="37"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arn(outVertical)">
                                      <p:cBhvr>
                                        <p:cTn id="45" dur="370"/>
                                        <p:tgtEl>
                                          <p:spTgt spid="31"/>
                                        </p:tgtEl>
                                      </p:cBhvr>
                                    </p:animEffect>
                                  </p:childTnLst>
                                </p:cTn>
                              </p:par>
                            </p:childTnLst>
                          </p:cTn>
                        </p:par>
                        <p:par>
                          <p:cTn id="46" fill="hold">
                            <p:stCondLst>
                              <p:cond delay="3330"/>
                            </p:stCondLst>
                            <p:childTnLst>
                              <p:par>
                                <p:cTn id="47" presetID="53" presetClass="entr" presetSubtype="16"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70" fill="hold"/>
                                        <p:tgtEl>
                                          <p:spTgt spid="9"/>
                                        </p:tgtEl>
                                        <p:attrNameLst>
                                          <p:attrName>ppt_w</p:attrName>
                                        </p:attrNameLst>
                                      </p:cBhvr>
                                      <p:tavLst>
                                        <p:tav tm="0">
                                          <p:val>
                                            <p:fltVal val="0"/>
                                          </p:val>
                                        </p:tav>
                                        <p:tav tm="100000">
                                          <p:val>
                                            <p:strVal val="#ppt_w"/>
                                          </p:val>
                                        </p:tav>
                                      </p:tavLst>
                                    </p:anim>
                                    <p:anim calcmode="lin" valueType="num">
                                      <p:cBhvr>
                                        <p:cTn id="50" dur="370" fill="hold"/>
                                        <p:tgtEl>
                                          <p:spTgt spid="9"/>
                                        </p:tgtEl>
                                        <p:attrNameLst>
                                          <p:attrName>ppt_h</p:attrName>
                                        </p:attrNameLst>
                                      </p:cBhvr>
                                      <p:tavLst>
                                        <p:tav tm="0">
                                          <p:val>
                                            <p:fltVal val="0"/>
                                          </p:val>
                                        </p:tav>
                                        <p:tav tm="100000">
                                          <p:val>
                                            <p:strVal val="#ppt_h"/>
                                          </p:val>
                                        </p:tav>
                                      </p:tavLst>
                                    </p:anim>
                                    <p:animEffect transition="in" filter="fade">
                                      <p:cBhvr>
                                        <p:cTn id="51" dur="370"/>
                                        <p:tgtEl>
                                          <p:spTgt spid="9"/>
                                        </p:tgtEl>
                                      </p:cBhvr>
                                    </p:animEffect>
                                  </p:childTnLst>
                                </p:cTn>
                              </p:par>
                            </p:childTnLst>
                          </p:cTn>
                        </p:par>
                        <p:par>
                          <p:cTn id="52" fill="hold">
                            <p:stCondLst>
                              <p:cond delay="3700"/>
                            </p:stCondLst>
                            <p:childTnLst>
                              <p:par>
                                <p:cTn id="53" presetID="22" presetClass="entr" presetSubtype="4"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370"/>
                                        <p:tgtEl>
                                          <p:spTgt spid="15"/>
                                        </p:tgtEl>
                                      </p:cBhvr>
                                    </p:animEffect>
                                  </p:childTnLst>
                                </p:cTn>
                              </p:par>
                            </p:childTnLst>
                          </p:cTn>
                        </p:par>
                        <p:par>
                          <p:cTn id="56" fill="hold">
                            <p:stCondLst>
                              <p:cond delay="4070"/>
                            </p:stCondLst>
                            <p:childTnLst>
                              <p:par>
                                <p:cTn id="57" presetID="16" presetClass="entr" presetSubtype="37"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arn(outVertical)">
                                      <p:cBhvr>
                                        <p:cTn id="59" dur="37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30" grpId="0" animBg="1"/>
      <p:bldP spid="31"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0C180D-5477-42CE-BDAC-C08CEBC14910}"/>
              </a:ext>
            </a:extLst>
          </p:cNvPr>
          <p:cNvSpPr/>
          <p:nvPr/>
        </p:nvSpPr>
        <p:spPr>
          <a:xfrm>
            <a:off x="0" y="5032487"/>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a:extLst>
              <a:ext uri="{FF2B5EF4-FFF2-40B4-BE49-F238E27FC236}">
                <a16:creationId xmlns:a16="http://schemas.microsoft.com/office/drawing/2014/main" id="{ECB85C7F-58DB-44C4-B69C-927BE7912E07}"/>
              </a:ext>
            </a:extLst>
          </p:cNvPr>
          <p:cNvGrpSpPr/>
          <p:nvPr/>
        </p:nvGrpSpPr>
        <p:grpSpPr>
          <a:xfrm rot="4906330">
            <a:off x="4813411" y="-2940426"/>
            <a:ext cx="4741847" cy="8570268"/>
            <a:chOff x="4202799" y="-3160211"/>
            <a:chExt cx="4741847" cy="8570268"/>
          </a:xfrm>
        </p:grpSpPr>
        <p:pic>
          <p:nvPicPr>
            <p:cNvPr id="2" name="Picture 1">
              <a:extLst>
                <a:ext uri="{FF2B5EF4-FFF2-40B4-BE49-F238E27FC236}">
                  <a16:creationId xmlns:a16="http://schemas.microsoft.com/office/drawing/2014/main" id="{030ED220-1AC0-4696-A3DE-8DFC90D05A8E}"/>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719484" y="1447943"/>
              <a:ext cx="4225162" cy="3962114"/>
            </a:xfrm>
            <a:prstGeom prst="rect">
              <a:avLst/>
            </a:prstGeom>
          </p:spPr>
        </p:pic>
        <p:sp>
          <p:nvSpPr>
            <p:cNvPr id="3" name="Rectangle 2">
              <a:extLst>
                <a:ext uri="{FF2B5EF4-FFF2-40B4-BE49-F238E27FC236}">
                  <a16:creationId xmlns:a16="http://schemas.microsoft.com/office/drawing/2014/main" id="{A4148889-A0F6-4B56-8494-D59724A28E08}"/>
                </a:ext>
              </a:extLst>
            </p:cNvPr>
            <p:cNvSpPr/>
            <p:nvPr/>
          </p:nvSpPr>
          <p:spPr>
            <a:xfrm rot="3087664">
              <a:off x="656799" y="525490"/>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7CF580DA-670E-494D-92A3-89CB55781578}"/>
                </a:ext>
              </a:extLst>
            </p:cNvPr>
            <p:cNvSpPr/>
            <p:nvPr/>
          </p:nvSpPr>
          <p:spPr>
            <a:xfrm rot="3087664">
              <a:off x="956881" y="385789"/>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6" name="TextBox 15">
            <a:extLst>
              <a:ext uri="{FF2B5EF4-FFF2-40B4-BE49-F238E27FC236}">
                <a16:creationId xmlns:a16="http://schemas.microsoft.com/office/drawing/2014/main" id="{86A7C54F-D66F-49B3-A828-9964ED719923}"/>
              </a:ext>
            </a:extLst>
          </p:cNvPr>
          <p:cNvSpPr txBox="1"/>
          <p:nvPr/>
        </p:nvSpPr>
        <p:spPr>
          <a:xfrm>
            <a:off x="2509684" y="4488059"/>
            <a:ext cx="7172632" cy="1569660"/>
          </a:xfrm>
          <a:prstGeom prst="rect">
            <a:avLst/>
          </a:prstGeom>
          <a:solidFill>
            <a:srgbClr val="F09856"/>
          </a:solidFill>
        </p:spPr>
        <p:txBody>
          <a:bodyPr wrap="square" rtlCol="0">
            <a:spAutoFit/>
          </a:bodyPr>
          <a:lstStyle/>
          <a:p>
            <a:pPr algn="ctr"/>
            <a:r>
              <a:rPr lang="id-ID" sz="9600" dirty="0">
                <a:solidFill>
                  <a:srgbClr val="FFCB25"/>
                </a:solidFill>
                <a:latin typeface="Bebas Neue" panose="020B0606020202050201" pitchFamily="34" charset="0"/>
              </a:rPr>
              <a:t>Add</a:t>
            </a:r>
            <a:r>
              <a:rPr lang="id-ID" sz="9600" dirty="0">
                <a:solidFill>
                  <a:srgbClr val="20A19E"/>
                </a:solidFill>
                <a:latin typeface="Bebas Neue" panose="020B0606020202050201" pitchFamily="34" charset="0"/>
              </a:rPr>
              <a:t> </a:t>
            </a:r>
            <a:r>
              <a:rPr lang="id-ID" sz="9600" dirty="0">
                <a:solidFill>
                  <a:srgbClr val="92D050"/>
                </a:solidFill>
                <a:latin typeface="Bebas Neue" panose="020B0606020202050201" pitchFamily="34" charset="0"/>
              </a:rPr>
              <a:t>topic</a:t>
            </a:r>
            <a:r>
              <a:rPr lang="id-ID" sz="9600" dirty="0">
                <a:solidFill>
                  <a:srgbClr val="012F68"/>
                </a:solidFill>
                <a:latin typeface="Bebas Neue" panose="020B0606020202050201" pitchFamily="34" charset="0"/>
              </a:rPr>
              <a:t> </a:t>
            </a:r>
            <a:r>
              <a:rPr lang="id-ID" sz="9600" dirty="0">
                <a:solidFill>
                  <a:srgbClr val="00B0F0"/>
                </a:solidFill>
                <a:latin typeface="Bebas Neue" panose="020B0606020202050201" pitchFamily="34" charset="0"/>
              </a:rPr>
              <a:t>3</a:t>
            </a:r>
            <a:r>
              <a:rPr lang="id-ID" sz="9600" dirty="0">
                <a:latin typeface="Bebas Neue" panose="020B0606020202050201" pitchFamily="34" charset="0"/>
              </a:rPr>
              <a:t> </a:t>
            </a:r>
            <a:r>
              <a:rPr lang="id-ID" sz="9600" dirty="0">
                <a:solidFill>
                  <a:srgbClr val="954ECA"/>
                </a:solidFill>
                <a:latin typeface="Bebas Neue" panose="020B0606020202050201" pitchFamily="34" charset="0"/>
              </a:rPr>
              <a:t>here</a:t>
            </a:r>
          </a:p>
        </p:txBody>
      </p:sp>
    </p:spTree>
    <p:extLst>
      <p:ext uri="{BB962C8B-B14F-4D97-AF65-F5344CB8AC3E}">
        <p14:creationId xmlns:p14="http://schemas.microsoft.com/office/powerpoint/2010/main" val="148810936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31000" decel="33000" autoRev="1" fill="hold" nodeType="withEffect">
                                  <p:stCondLst>
                                    <p:cond delay="0"/>
                                  </p:stCondLst>
                                  <p:childTnLst>
                                    <p:animRot by="-4800000">
                                      <p:cBhvr>
                                        <p:cTn id="6" dur="750" fill="hold"/>
                                        <p:tgtEl>
                                          <p:spTgt spid="5"/>
                                        </p:tgtEl>
                                        <p:attrNameLst>
                                          <p:attrName>r</p:attrName>
                                        </p:attrNameLst>
                                      </p:cBhvr>
                                    </p:animRot>
                                  </p:childTnLst>
                                </p:cTn>
                              </p:par>
                              <p:par>
                                <p:cTn id="7" presetID="22" presetClass="entr" presetSubtype="8" fill="hold" grpId="0" nodeType="withEffect">
                                  <p:stCondLst>
                                    <p:cond delay="80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9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56EE38B-4572-4E3C-88E4-48E0976C30D0}"/>
              </a:ext>
            </a:extLst>
          </p:cNvPr>
          <p:cNvSpPr/>
          <p:nvPr/>
        </p:nvSpPr>
        <p:spPr>
          <a:xfrm>
            <a:off x="14702662" y="514026"/>
            <a:ext cx="4621834" cy="572148"/>
          </a:xfrm>
          <a:prstGeom prst="roundRect">
            <a:avLst>
              <a:gd name="adj" fmla="val 324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Topic 1</a:t>
            </a:r>
          </a:p>
        </p:txBody>
      </p:sp>
      <p:grpSp>
        <p:nvGrpSpPr>
          <p:cNvPr id="16" name="Group 15">
            <a:extLst>
              <a:ext uri="{FF2B5EF4-FFF2-40B4-BE49-F238E27FC236}">
                <a16:creationId xmlns:a16="http://schemas.microsoft.com/office/drawing/2014/main" id="{F5382990-CE4E-4A92-B36C-C3A76FFAEBAB}"/>
              </a:ext>
            </a:extLst>
          </p:cNvPr>
          <p:cNvGrpSpPr/>
          <p:nvPr/>
        </p:nvGrpSpPr>
        <p:grpSpPr>
          <a:xfrm>
            <a:off x="858592" y="575507"/>
            <a:ext cx="10474816" cy="5718219"/>
            <a:chOff x="811369" y="647164"/>
            <a:chExt cx="10474816" cy="5718219"/>
          </a:xfrm>
        </p:grpSpPr>
        <p:sp>
          <p:nvSpPr>
            <p:cNvPr id="17" name="Rectangle: Rounded Corners 16">
              <a:extLst>
                <a:ext uri="{FF2B5EF4-FFF2-40B4-BE49-F238E27FC236}">
                  <a16:creationId xmlns:a16="http://schemas.microsoft.com/office/drawing/2014/main" id="{1E38AA4B-6C39-42C8-AACD-01A7C871D919}"/>
                </a:ext>
              </a:extLst>
            </p:cNvPr>
            <p:cNvSpPr/>
            <p:nvPr/>
          </p:nvSpPr>
          <p:spPr>
            <a:xfrm>
              <a:off x="828540" y="647164"/>
              <a:ext cx="10457645" cy="5718219"/>
            </a:xfrm>
            <a:prstGeom prst="roundRect">
              <a:avLst>
                <a:gd name="adj" fmla="val 7658"/>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8" name="Straight Connector 17">
              <a:extLst>
                <a:ext uri="{FF2B5EF4-FFF2-40B4-BE49-F238E27FC236}">
                  <a16:creationId xmlns:a16="http://schemas.microsoft.com/office/drawing/2014/main" id="{F85B22CD-33EC-4389-A744-245D5EC5C7AC}"/>
                </a:ext>
              </a:extLst>
            </p:cNvPr>
            <p:cNvCxnSpPr>
              <a:cxnSpLocks/>
            </p:cNvCxnSpPr>
            <p:nvPr/>
          </p:nvCxnSpPr>
          <p:spPr>
            <a:xfrm>
              <a:off x="811369" y="1081826"/>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E04346F-6F4B-4E6A-96EA-CAFB08040653}"/>
                </a:ext>
              </a:extLst>
            </p:cNvPr>
            <p:cNvCxnSpPr>
              <a:cxnSpLocks/>
            </p:cNvCxnSpPr>
            <p:nvPr/>
          </p:nvCxnSpPr>
          <p:spPr>
            <a:xfrm>
              <a:off x="811369" y="1521073"/>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A287A33-A490-4BB0-90BB-E946A385D9AF}"/>
                </a:ext>
              </a:extLst>
            </p:cNvPr>
            <p:cNvCxnSpPr>
              <a:cxnSpLocks/>
            </p:cNvCxnSpPr>
            <p:nvPr/>
          </p:nvCxnSpPr>
          <p:spPr>
            <a:xfrm>
              <a:off x="811369" y="1960320"/>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81DB73F-D24A-4C8A-99BA-89B2D7F4B5F2}"/>
                </a:ext>
              </a:extLst>
            </p:cNvPr>
            <p:cNvCxnSpPr>
              <a:cxnSpLocks/>
            </p:cNvCxnSpPr>
            <p:nvPr/>
          </p:nvCxnSpPr>
          <p:spPr>
            <a:xfrm>
              <a:off x="811369" y="2399567"/>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C320A7E-8828-4418-8BF1-DEC8E28172CA}"/>
                </a:ext>
              </a:extLst>
            </p:cNvPr>
            <p:cNvCxnSpPr>
              <a:cxnSpLocks/>
            </p:cNvCxnSpPr>
            <p:nvPr/>
          </p:nvCxnSpPr>
          <p:spPr>
            <a:xfrm>
              <a:off x="811369" y="2838814"/>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473A47F-3739-4696-8FE4-96534E6EDD6C}"/>
                </a:ext>
              </a:extLst>
            </p:cNvPr>
            <p:cNvCxnSpPr>
              <a:cxnSpLocks/>
            </p:cNvCxnSpPr>
            <p:nvPr/>
          </p:nvCxnSpPr>
          <p:spPr>
            <a:xfrm>
              <a:off x="811369" y="3278061"/>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F283976-AAAD-4602-BFD6-B49AFF9592D1}"/>
                </a:ext>
              </a:extLst>
            </p:cNvPr>
            <p:cNvCxnSpPr>
              <a:cxnSpLocks/>
            </p:cNvCxnSpPr>
            <p:nvPr/>
          </p:nvCxnSpPr>
          <p:spPr>
            <a:xfrm>
              <a:off x="811369" y="3717308"/>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EB98BD5-8109-4FFE-869C-D9886309479A}"/>
                </a:ext>
              </a:extLst>
            </p:cNvPr>
            <p:cNvCxnSpPr>
              <a:cxnSpLocks/>
            </p:cNvCxnSpPr>
            <p:nvPr/>
          </p:nvCxnSpPr>
          <p:spPr>
            <a:xfrm>
              <a:off x="811369" y="4156555"/>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4F4D0016-7CA1-42E9-80DF-F7C44B403F8D}"/>
                </a:ext>
              </a:extLst>
            </p:cNvPr>
            <p:cNvCxnSpPr>
              <a:cxnSpLocks/>
            </p:cNvCxnSpPr>
            <p:nvPr/>
          </p:nvCxnSpPr>
          <p:spPr>
            <a:xfrm>
              <a:off x="811369" y="4595802"/>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152B8BA-F581-4060-9C9E-AAC410242439}"/>
                </a:ext>
              </a:extLst>
            </p:cNvPr>
            <p:cNvCxnSpPr>
              <a:cxnSpLocks/>
            </p:cNvCxnSpPr>
            <p:nvPr/>
          </p:nvCxnSpPr>
          <p:spPr>
            <a:xfrm>
              <a:off x="811369" y="5035049"/>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FF4D723-84F6-4EDF-A03F-27EDF9703CE7}"/>
                </a:ext>
              </a:extLst>
            </p:cNvPr>
            <p:cNvCxnSpPr>
              <a:cxnSpLocks/>
            </p:cNvCxnSpPr>
            <p:nvPr/>
          </p:nvCxnSpPr>
          <p:spPr>
            <a:xfrm>
              <a:off x="811369" y="5474296"/>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60C526C-E7E6-4108-84F9-28E629E81C50}"/>
                </a:ext>
              </a:extLst>
            </p:cNvPr>
            <p:cNvCxnSpPr>
              <a:cxnSpLocks/>
            </p:cNvCxnSpPr>
            <p:nvPr/>
          </p:nvCxnSpPr>
          <p:spPr>
            <a:xfrm>
              <a:off x="811369" y="5913547"/>
              <a:ext cx="10474816"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85A4CEF-248D-4CEB-8592-B448F9070298}"/>
                </a:ext>
              </a:extLst>
            </p:cNvPr>
            <p:cNvCxnSpPr>
              <a:cxnSpLocks/>
            </p:cNvCxnSpPr>
            <p:nvPr/>
          </p:nvCxnSpPr>
          <p:spPr>
            <a:xfrm flipV="1">
              <a:off x="12685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93DF660-2B71-4024-96B3-BEAD9C75423C}"/>
                </a:ext>
              </a:extLst>
            </p:cNvPr>
            <p:cNvCxnSpPr>
              <a:cxnSpLocks/>
            </p:cNvCxnSpPr>
            <p:nvPr/>
          </p:nvCxnSpPr>
          <p:spPr>
            <a:xfrm flipV="1">
              <a:off x="17257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63682FA-1558-4E8C-A44B-E60468ABC260}"/>
                </a:ext>
              </a:extLst>
            </p:cNvPr>
            <p:cNvCxnSpPr>
              <a:cxnSpLocks/>
            </p:cNvCxnSpPr>
            <p:nvPr/>
          </p:nvCxnSpPr>
          <p:spPr>
            <a:xfrm flipV="1">
              <a:off x="21829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0BE34E1-918F-4340-81E9-ACA02266B412}"/>
                </a:ext>
              </a:extLst>
            </p:cNvPr>
            <p:cNvCxnSpPr>
              <a:cxnSpLocks/>
            </p:cNvCxnSpPr>
            <p:nvPr/>
          </p:nvCxnSpPr>
          <p:spPr>
            <a:xfrm flipV="1">
              <a:off x="26401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F3122AD-77F7-47D3-9917-CD7F3D914252}"/>
                </a:ext>
              </a:extLst>
            </p:cNvPr>
            <p:cNvCxnSpPr>
              <a:cxnSpLocks/>
            </p:cNvCxnSpPr>
            <p:nvPr/>
          </p:nvCxnSpPr>
          <p:spPr>
            <a:xfrm flipV="1">
              <a:off x="30973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9D8C498-A0B5-4F1A-979E-7E2B774ED2DE}"/>
                </a:ext>
              </a:extLst>
            </p:cNvPr>
            <p:cNvCxnSpPr>
              <a:cxnSpLocks/>
            </p:cNvCxnSpPr>
            <p:nvPr/>
          </p:nvCxnSpPr>
          <p:spPr>
            <a:xfrm flipV="1">
              <a:off x="35545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6F62331-579A-4F24-B223-ACCFFF763DF7}"/>
                </a:ext>
              </a:extLst>
            </p:cNvPr>
            <p:cNvCxnSpPr>
              <a:cxnSpLocks/>
            </p:cNvCxnSpPr>
            <p:nvPr/>
          </p:nvCxnSpPr>
          <p:spPr>
            <a:xfrm flipV="1">
              <a:off x="40117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AD12CA0-35A0-4838-820E-C643B6D68D65}"/>
                </a:ext>
              </a:extLst>
            </p:cNvPr>
            <p:cNvCxnSpPr>
              <a:cxnSpLocks/>
            </p:cNvCxnSpPr>
            <p:nvPr/>
          </p:nvCxnSpPr>
          <p:spPr>
            <a:xfrm flipV="1">
              <a:off x="44689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ADBB465-7C81-4229-AA1B-6FF3BC53DECE}"/>
                </a:ext>
              </a:extLst>
            </p:cNvPr>
            <p:cNvCxnSpPr>
              <a:cxnSpLocks/>
            </p:cNvCxnSpPr>
            <p:nvPr/>
          </p:nvCxnSpPr>
          <p:spPr>
            <a:xfrm flipV="1">
              <a:off x="49261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A224392-2FFF-4141-822F-A241C48AEA8B}"/>
                </a:ext>
              </a:extLst>
            </p:cNvPr>
            <p:cNvCxnSpPr>
              <a:cxnSpLocks/>
            </p:cNvCxnSpPr>
            <p:nvPr/>
          </p:nvCxnSpPr>
          <p:spPr>
            <a:xfrm flipV="1">
              <a:off x="53833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00A73E3-2F82-4F3E-9A00-7FDECB0F72AE}"/>
                </a:ext>
              </a:extLst>
            </p:cNvPr>
            <p:cNvCxnSpPr>
              <a:cxnSpLocks/>
            </p:cNvCxnSpPr>
            <p:nvPr/>
          </p:nvCxnSpPr>
          <p:spPr>
            <a:xfrm flipV="1">
              <a:off x="58405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4A3C7BB-1C81-492F-96DD-8BF5EBCA4D95}"/>
                </a:ext>
              </a:extLst>
            </p:cNvPr>
            <p:cNvCxnSpPr>
              <a:cxnSpLocks/>
            </p:cNvCxnSpPr>
            <p:nvPr/>
          </p:nvCxnSpPr>
          <p:spPr>
            <a:xfrm flipV="1">
              <a:off x="62977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DCE83AA0-D0F9-4FF2-8159-F7D504951CF7}"/>
                </a:ext>
              </a:extLst>
            </p:cNvPr>
            <p:cNvCxnSpPr>
              <a:cxnSpLocks/>
            </p:cNvCxnSpPr>
            <p:nvPr/>
          </p:nvCxnSpPr>
          <p:spPr>
            <a:xfrm flipV="1">
              <a:off x="67549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3A6C2E9-7562-45AC-84F7-9AFCF663E4FA}"/>
                </a:ext>
              </a:extLst>
            </p:cNvPr>
            <p:cNvCxnSpPr>
              <a:cxnSpLocks/>
            </p:cNvCxnSpPr>
            <p:nvPr/>
          </p:nvCxnSpPr>
          <p:spPr>
            <a:xfrm flipV="1">
              <a:off x="72121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170C849-88FE-4988-88EF-BBAC845D2900}"/>
                </a:ext>
              </a:extLst>
            </p:cNvPr>
            <p:cNvCxnSpPr>
              <a:cxnSpLocks/>
            </p:cNvCxnSpPr>
            <p:nvPr/>
          </p:nvCxnSpPr>
          <p:spPr>
            <a:xfrm flipV="1">
              <a:off x="76693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74DC2D4-0C11-48CF-A54C-5EEC5587692C}"/>
                </a:ext>
              </a:extLst>
            </p:cNvPr>
            <p:cNvCxnSpPr>
              <a:cxnSpLocks/>
            </p:cNvCxnSpPr>
            <p:nvPr/>
          </p:nvCxnSpPr>
          <p:spPr>
            <a:xfrm flipV="1">
              <a:off x="81265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B8D523E-9DF7-4511-8318-B0E7EDC7A7D8}"/>
                </a:ext>
              </a:extLst>
            </p:cNvPr>
            <p:cNvCxnSpPr>
              <a:cxnSpLocks/>
            </p:cNvCxnSpPr>
            <p:nvPr/>
          </p:nvCxnSpPr>
          <p:spPr>
            <a:xfrm flipV="1">
              <a:off x="85837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72FC80C-3FF2-4867-9CF1-E67E582FA1E8}"/>
                </a:ext>
              </a:extLst>
            </p:cNvPr>
            <p:cNvCxnSpPr>
              <a:cxnSpLocks/>
            </p:cNvCxnSpPr>
            <p:nvPr/>
          </p:nvCxnSpPr>
          <p:spPr>
            <a:xfrm flipV="1">
              <a:off x="90409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F37F90D-1C81-449F-B345-44F77B545AE7}"/>
                </a:ext>
              </a:extLst>
            </p:cNvPr>
            <p:cNvCxnSpPr>
              <a:cxnSpLocks/>
            </p:cNvCxnSpPr>
            <p:nvPr/>
          </p:nvCxnSpPr>
          <p:spPr>
            <a:xfrm flipV="1">
              <a:off x="94981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6E161AA-D685-4E4F-B13A-16A4D20DAE5D}"/>
                </a:ext>
              </a:extLst>
            </p:cNvPr>
            <p:cNvCxnSpPr>
              <a:cxnSpLocks/>
            </p:cNvCxnSpPr>
            <p:nvPr/>
          </p:nvCxnSpPr>
          <p:spPr>
            <a:xfrm flipV="1">
              <a:off x="99553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E556294-340F-4132-9ED0-572B1DE232DE}"/>
                </a:ext>
              </a:extLst>
            </p:cNvPr>
            <p:cNvCxnSpPr>
              <a:cxnSpLocks/>
            </p:cNvCxnSpPr>
            <p:nvPr/>
          </p:nvCxnSpPr>
          <p:spPr>
            <a:xfrm flipV="1">
              <a:off x="104125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EDB5036-58D0-4111-B151-75801697AC82}"/>
                </a:ext>
              </a:extLst>
            </p:cNvPr>
            <p:cNvCxnSpPr>
              <a:cxnSpLocks/>
            </p:cNvCxnSpPr>
            <p:nvPr/>
          </p:nvCxnSpPr>
          <p:spPr>
            <a:xfrm flipV="1">
              <a:off x="10869769" y="647165"/>
              <a:ext cx="0" cy="5718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18BE3780-C917-4961-941A-72B0D00EE1F8}"/>
              </a:ext>
            </a:extLst>
          </p:cNvPr>
          <p:cNvGrpSpPr/>
          <p:nvPr/>
        </p:nvGrpSpPr>
        <p:grpSpPr>
          <a:xfrm>
            <a:off x="447186" y="425211"/>
            <a:ext cx="3228304" cy="3611119"/>
            <a:chOff x="904386" y="1072545"/>
            <a:chExt cx="3228304" cy="3611119"/>
          </a:xfrm>
        </p:grpSpPr>
        <p:sp>
          <p:nvSpPr>
            <p:cNvPr id="53" name="Freeform: Shape 52">
              <a:extLst>
                <a:ext uri="{FF2B5EF4-FFF2-40B4-BE49-F238E27FC236}">
                  <a16:creationId xmlns:a16="http://schemas.microsoft.com/office/drawing/2014/main" id="{3340FE06-08A6-402D-B209-84F6506EEF12}"/>
                </a:ext>
              </a:extLst>
            </p:cNvPr>
            <p:cNvSpPr/>
            <p:nvPr/>
          </p:nvSpPr>
          <p:spPr>
            <a:xfrm>
              <a:off x="904386" y="1455360"/>
              <a:ext cx="3228304" cy="3228304"/>
            </a:xfrm>
            <a:custGeom>
              <a:avLst/>
              <a:gdLst>
                <a:gd name="connsiteX0" fmla="*/ 1611994 w 3228304"/>
                <a:gd name="connsiteY0" fmla="*/ 152400 h 3228304"/>
                <a:gd name="connsiteX1" fmla="*/ 1391783 w 3228304"/>
                <a:gd name="connsiteY1" fmla="*/ 372611 h 3228304"/>
                <a:gd name="connsiteX2" fmla="*/ 1611994 w 3228304"/>
                <a:gd name="connsiteY2" fmla="*/ 592822 h 3228304"/>
                <a:gd name="connsiteX3" fmla="*/ 1832205 w 3228304"/>
                <a:gd name="connsiteY3" fmla="*/ 372611 h 3228304"/>
                <a:gd name="connsiteX4" fmla="*/ 1611994 w 3228304"/>
                <a:gd name="connsiteY4" fmla="*/ 152400 h 3228304"/>
                <a:gd name="connsiteX5" fmla="*/ 1614152 w 3228304"/>
                <a:gd name="connsiteY5" fmla="*/ 0 h 3228304"/>
                <a:gd name="connsiteX6" fmla="*/ 3228304 w 3228304"/>
                <a:gd name="connsiteY6" fmla="*/ 1614152 h 3228304"/>
                <a:gd name="connsiteX7" fmla="*/ 1614152 w 3228304"/>
                <a:gd name="connsiteY7" fmla="*/ 3228304 h 3228304"/>
                <a:gd name="connsiteX8" fmla="*/ 0 w 3228304"/>
                <a:gd name="connsiteY8" fmla="*/ 1614152 h 3228304"/>
                <a:gd name="connsiteX9" fmla="*/ 1614152 w 3228304"/>
                <a:gd name="connsiteY9" fmla="*/ 0 h 322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8304" h="3228304">
                  <a:moveTo>
                    <a:pt x="1611994" y="152400"/>
                  </a:moveTo>
                  <a:cubicBezTo>
                    <a:pt x="1490375" y="152400"/>
                    <a:pt x="1391783" y="250992"/>
                    <a:pt x="1391783" y="372611"/>
                  </a:cubicBezTo>
                  <a:cubicBezTo>
                    <a:pt x="1391783" y="494230"/>
                    <a:pt x="1490375" y="592822"/>
                    <a:pt x="1611994" y="592822"/>
                  </a:cubicBezTo>
                  <a:cubicBezTo>
                    <a:pt x="1733613" y="592822"/>
                    <a:pt x="1832205" y="494230"/>
                    <a:pt x="1832205" y="372611"/>
                  </a:cubicBezTo>
                  <a:cubicBezTo>
                    <a:pt x="1832205" y="250992"/>
                    <a:pt x="1733613" y="152400"/>
                    <a:pt x="1611994" y="152400"/>
                  </a:cubicBezTo>
                  <a:close/>
                  <a:moveTo>
                    <a:pt x="1614152" y="0"/>
                  </a:moveTo>
                  <a:cubicBezTo>
                    <a:pt x="2505624" y="0"/>
                    <a:pt x="3228304" y="722680"/>
                    <a:pt x="3228304" y="1614152"/>
                  </a:cubicBezTo>
                  <a:cubicBezTo>
                    <a:pt x="3228304" y="2505624"/>
                    <a:pt x="2505624" y="3228304"/>
                    <a:pt x="1614152" y="3228304"/>
                  </a:cubicBezTo>
                  <a:cubicBezTo>
                    <a:pt x="722680" y="3228304"/>
                    <a:pt x="0" y="2505624"/>
                    <a:pt x="0" y="1614152"/>
                  </a:cubicBezTo>
                  <a:cubicBezTo>
                    <a:pt x="0" y="722680"/>
                    <a:pt x="722680" y="0"/>
                    <a:pt x="1614152" y="0"/>
                  </a:cubicBezTo>
                  <a:close/>
                </a:path>
              </a:pathLst>
            </a:cu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a:latin typeface="Bebas Neue" panose="020B0606020202050201" pitchFamily="34" charset="0"/>
              </a:endParaRPr>
            </a:p>
          </p:txBody>
        </p:sp>
        <p:pic>
          <p:nvPicPr>
            <p:cNvPr id="54" name="Picture 53">
              <a:extLst>
                <a:ext uri="{FF2B5EF4-FFF2-40B4-BE49-F238E27FC236}">
                  <a16:creationId xmlns:a16="http://schemas.microsoft.com/office/drawing/2014/main" id="{D2205CFB-74F5-4CE6-AE75-1CD90E6BE17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721376" y="1674675"/>
              <a:ext cx="1188396" cy="1114409"/>
            </a:xfrm>
            <a:prstGeom prst="rect">
              <a:avLst/>
            </a:prstGeom>
          </p:spPr>
        </p:pic>
        <p:sp>
          <p:nvSpPr>
            <p:cNvPr id="55" name="TextBox 54">
              <a:extLst>
                <a:ext uri="{FF2B5EF4-FFF2-40B4-BE49-F238E27FC236}">
                  <a16:creationId xmlns:a16="http://schemas.microsoft.com/office/drawing/2014/main" id="{D123BFA0-1162-4C90-8589-D53025BF5114}"/>
                </a:ext>
              </a:extLst>
            </p:cNvPr>
            <p:cNvSpPr txBox="1"/>
            <p:nvPr/>
          </p:nvSpPr>
          <p:spPr>
            <a:xfrm>
              <a:off x="1706597" y="4131049"/>
              <a:ext cx="1623882" cy="369332"/>
            </a:xfrm>
            <a:prstGeom prst="rect">
              <a:avLst/>
            </a:prstGeom>
            <a:noFill/>
          </p:spPr>
          <p:txBody>
            <a:bodyPr wrap="square" rtlCol="0">
              <a:spAutoFit/>
            </a:bodyPr>
            <a:lstStyle/>
            <a:p>
              <a:pPr algn="ctr"/>
              <a:r>
                <a:rPr lang="id-ID" dirty="0">
                  <a:solidFill>
                    <a:schemeClr val="bg1"/>
                  </a:solidFill>
                  <a:latin typeface="Bebas Neue" panose="020B0606020202050201" pitchFamily="34" charset="0"/>
                </a:rPr>
                <a:t>sandbox</a:t>
              </a:r>
            </a:p>
          </p:txBody>
        </p:sp>
        <p:sp>
          <p:nvSpPr>
            <p:cNvPr id="56" name="TextBox 55">
              <a:extLst>
                <a:ext uri="{FF2B5EF4-FFF2-40B4-BE49-F238E27FC236}">
                  <a16:creationId xmlns:a16="http://schemas.microsoft.com/office/drawing/2014/main" id="{C2C6DFA0-7308-4F92-AAD3-207CC9A1196E}"/>
                </a:ext>
              </a:extLst>
            </p:cNvPr>
            <p:cNvSpPr txBox="1"/>
            <p:nvPr/>
          </p:nvSpPr>
          <p:spPr>
            <a:xfrm>
              <a:off x="1537463" y="2800197"/>
              <a:ext cx="1962150" cy="1077218"/>
            </a:xfrm>
            <a:prstGeom prst="rect">
              <a:avLst/>
            </a:prstGeom>
            <a:noFill/>
          </p:spPr>
          <p:txBody>
            <a:bodyPr wrap="square" rtlCol="0">
              <a:spAutoFit/>
            </a:bodyPr>
            <a:lstStyle/>
            <a:p>
              <a:pPr algn="ctr"/>
              <a:r>
                <a:rPr lang="id-ID" sz="3200" dirty="0">
                  <a:latin typeface="Agency FB" panose="020B0503020202020204" pitchFamily="34" charset="0"/>
                </a:rPr>
                <a:t>Add short description</a:t>
              </a:r>
            </a:p>
          </p:txBody>
        </p:sp>
        <p:sp>
          <p:nvSpPr>
            <p:cNvPr id="57" name="Rectangle: Rounded Corners 56">
              <a:extLst>
                <a:ext uri="{FF2B5EF4-FFF2-40B4-BE49-F238E27FC236}">
                  <a16:creationId xmlns:a16="http://schemas.microsoft.com/office/drawing/2014/main" id="{1820E6C2-FEE8-4211-B452-D8FF05A3EC7B}"/>
                </a:ext>
              </a:extLst>
            </p:cNvPr>
            <p:cNvSpPr/>
            <p:nvPr/>
          </p:nvSpPr>
          <p:spPr>
            <a:xfrm>
              <a:off x="2385465" y="1072545"/>
              <a:ext cx="266145" cy="728565"/>
            </a:xfrm>
            <a:prstGeom prst="roundRect">
              <a:avLst>
                <a:gd name="adj" fmla="val 2018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64" name="Group 63">
            <a:extLst>
              <a:ext uri="{FF2B5EF4-FFF2-40B4-BE49-F238E27FC236}">
                <a16:creationId xmlns:a16="http://schemas.microsoft.com/office/drawing/2014/main" id="{A606888A-3E0B-4DBB-AD0B-7801FBEFB805}"/>
              </a:ext>
            </a:extLst>
          </p:cNvPr>
          <p:cNvGrpSpPr/>
          <p:nvPr/>
        </p:nvGrpSpPr>
        <p:grpSpPr>
          <a:xfrm>
            <a:off x="4244243" y="1250662"/>
            <a:ext cx="3228304" cy="3611119"/>
            <a:chOff x="904386" y="1072545"/>
            <a:chExt cx="3228304" cy="3611119"/>
          </a:xfrm>
        </p:grpSpPr>
        <p:sp>
          <p:nvSpPr>
            <p:cNvPr id="65" name="Freeform: Shape 64">
              <a:extLst>
                <a:ext uri="{FF2B5EF4-FFF2-40B4-BE49-F238E27FC236}">
                  <a16:creationId xmlns:a16="http://schemas.microsoft.com/office/drawing/2014/main" id="{7AA19778-4B10-43D9-B779-94B64613BA0E}"/>
                </a:ext>
              </a:extLst>
            </p:cNvPr>
            <p:cNvSpPr/>
            <p:nvPr/>
          </p:nvSpPr>
          <p:spPr>
            <a:xfrm>
              <a:off x="904386" y="1455360"/>
              <a:ext cx="3228304" cy="3228304"/>
            </a:xfrm>
            <a:custGeom>
              <a:avLst/>
              <a:gdLst>
                <a:gd name="connsiteX0" fmla="*/ 1611994 w 3228304"/>
                <a:gd name="connsiteY0" fmla="*/ 152400 h 3228304"/>
                <a:gd name="connsiteX1" fmla="*/ 1391783 w 3228304"/>
                <a:gd name="connsiteY1" fmla="*/ 372611 h 3228304"/>
                <a:gd name="connsiteX2" fmla="*/ 1611994 w 3228304"/>
                <a:gd name="connsiteY2" fmla="*/ 592822 h 3228304"/>
                <a:gd name="connsiteX3" fmla="*/ 1832205 w 3228304"/>
                <a:gd name="connsiteY3" fmla="*/ 372611 h 3228304"/>
                <a:gd name="connsiteX4" fmla="*/ 1611994 w 3228304"/>
                <a:gd name="connsiteY4" fmla="*/ 152400 h 3228304"/>
                <a:gd name="connsiteX5" fmla="*/ 1614152 w 3228304"/>
                <a:gd name="connsiteY5" fmla="*/ 0 h 3228304"/>
                <a:gd name="connsiteX6" fmla="*/ 3228304 w 3228304"/>
                <a:gd name="connsiteY6" fmla="*/ 1614152 h 3228304"/>
                <a:gd name="connsiteX7" fmla="*/ 1614152 w 3228304"/>
                <a:gd name="connsiteY7" fmla="*/ 3228304 h 3228304"/>
                <a:gd name="connsiteX8" fmla="*/ 0 w 3228304"/>
                <a:gd name="connsiteY8" fmla="*/ 1614152 h 3228304"/>
                <a:gd name="connsiteX9" fmla="*/ 1614152 w 3228304"/>
                <a:gd name="connsiteY9" fmla="*/ 0 h 322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8304" h="3228304">
                  <a:moveTo>
                    <a:pt x="1611994" y="152400"/>
                  </a:moveTo>
                  <a:cubicBezTo>
                    <a:pt x="1490375" y="152400"/>
                    <a:pt x="1391783" y="250992"/>
                    <a:pt x="1391783" y="372611"/>
                  </a:cubicBezTo>
                  <a:cubicBezTo>
                    <a:pt x="1391783" y="494230"/>
                    <a:pt x="1490375" y="592822"/>
                    <a:pt x="1611994" y="592822"/>
                  </a:cubicBezTo>
                  <a:cubicBezTo>
                    <a:pt x="1733613" y="592822"/>
                    <a:pt x="1832205" y="494230"/>
                    <a:pt x="1832205" y="372611"/>
                  </a:cubicBezTo>
                  <a:cubicBezTo>
                    <a:pt x="1832205" y="250992"/>
                    <a:pt x="1733613" y="152400"/>
                    <a:pt x="1611994" y="152400"/>
                  </a:cubicBezTo>
                  <a:close/>
                  <a:moveTo>
                    <a:pt x="1614152" y="0"/>
                  </a:moveTo>
                  <a:cubicBezTo>
                    <a:pt x="2505624" y="0"/>
                    <a:pt x="3228304" y="722680"/>
                    <a:pt x="3228304" y="1614152"/>
                  </a:cubicBezTo>
                  <a:cubicBezTo>
                    <a:pt x="3228304" y="2505624"/>
                    <a:pt x="2505624" y="3228304"/>
                    <a:pt x="1614152" y="3228304"/>
                  </a:cubicBezTo>
                  <a:cubicBezTo>
                    <a:pt x="722680" y="3228304"/>
                    <a:pt x="0" y="2505624"/>
                    <a:pt x="0" y="1614152"/>
                  </a:cubicBezTo>
                  <a:cubicBezTo>
                    <a:pt x="0" y="722680"/>
                    <a:pt x="722680" y="0"/>
                    <a:pt x="1614152"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a:latin typeface="Bebas Neue" panose="020B0606020202050201" pitchFamily="34" charset="0"/>
              </a:endParaRPr>
            </a:p>
          </p:txBody>
        </p:sp>
        <p:pic>
          <p:nvPicPr>
            <p:cNvPr id="66" name="Picture 65">
              <a:extLst>
                <a:ext uri="{FF2B5EF4-FFF2-40B4-BE49-F238E27FC236}">
                  <a16:creationId xmlns:a16="http://schemas.microsoft.com/office/drawing/2014/main" id="{60FF36FB-E645-4E35-AF04-64650F329686}"/>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721376" y="1674675"/>
              <a:ext cx="1188396" cy="1114409"/>
            </a:xfrm>
            <a:prstGeom prst="rect">
              <a:avLst/>
            </a:prstGeom>
          </p:spPr>
        </p:pic>
        <p:sp>
          <p:nvSpPr>
            <p:cNvPr id="67" name="TextBox 66">
              <a:extLst>
                <a:ext uri="{FF2B5EF4-FFF2-40B4-BE49-F238E27FC236}">
                  <a16:creationId xmlns:a16="http://schemas.microsoft.com/office/drawing/2014/main" id="{F1DD6ADB-277B-421B-A8DD-27420B31831C}"/>
                </a:ext>
              </a:extLst>
            </p:cNvPr>
            <p:cNvSpPr txBox="1"/>
            <p:nvPr/>
          </p:nvSpPr>
          <p:spPr>
            <a:xfrm>
              <a:off x="1706597" y="4131049"/>
              <a:ext cx="1623882" cy="369332"/>
            </a:xfrm>
            <a:prstGeom prst="rect">
              <a:avLst/>
            </a:prstGeom>
            <a:noFill/>
          </p:spPr>
          <p:txBody>
            <a:bodyPr wrap="square" rtlCol="0">
              <a:spAutoFit/>
            </a:bodyPr>
            <a:lstStyle/>
            <a:p>
              <a:pPr algn="ctr"/>
              <a:r>
                <a:rPr lang="id-ID" dirty="0">
                  <a:solidFill>
                    <a:schemeClr val="bg1"/>
                  </a:solidFill>
                  <a:latin typeface="Bebas Neue" panose="020B0606020202050201" pitchFamily="34" charset="0"/>
                </a:rPr>
                <a:t>sandbox</a:t>
              </a:r>
            </a:p>
          </p:txBody>
        </p:sp>
        <p:sp>
          <p:nvSpPr>
            <p:cNvPr id="68" name="TextBox 67">
              <a:extLst>
                <a:ext uri="{FF2B5EF4-FFF2-40B4-BE49-F238E27FC236}">
                  <a16:creationId xmlns:a16="http://schemas.microsoft.com/office/drawing/2014/main" id="{60738A6A-B675-40A3-9B02-A3E570DBC90A}"/>
                </a:ext>
              </a:extLst>
            </p:cNvPr>
            <p:cNvSpPr txBox="1"/>
            <p:nvPr/>
          </p:nvSpPr>
          <p:spPr>
            <a:xfrm>
              <a:off x="1537463" y="2800197"/>
              <a:ext cx="1962150" cy="1077218"/>
            </a:xfrm>
            <a:prstGeom prst="rect">
              <a:avLst/>
            </a:prstGeom>
            <a:noFill/>
          </p:spPr>
          <p:txBody>
            <a:bodyPr wrap="square" rtlCol="0">
              <a:spAutoFit/>
            </a:bodyPr>
            <a:lstStyle/>
            <a:p>
              <a:pPr algn="ctr"/>
              <a:r>
                <a:rPr lang="id-ID" sz="3200" dirty="0">
                  <a:latin typeface="Agency FB" panose="020B0503020202020204" pitchFamily="34" charset="0"/>
                </a:rPr>
                <a:t>Add short description</a:t>
              </a:r>
            </a:p>
          </p:txBody>
        </p:sp>
        <p:sp>
          <p:nvSpPr>
            <p:cNvPr id="69" name="Rectangle: Rounded Corners 68">
              <a:extLst>
                <a:ext uri="{FF2B5EF4-FFF2-40B4-BE49-F238E27FC236}">
                  <a16:creationId xmlns:a16="http://schemas.microsoft.com/office/drawing/2014/main" id="{877A31F3-9199-415E-A5D0-0D8EA7A8770C}"/>
                </a:ext>
              </a:extLst>
            </p:cNvPr>
            <p:cNvSpPr/>
            <p:nvPr/>
          </p:nvSpPr>
          <p:spPr>
            <a:xfrm>
              <a:off x="2385465" y="1072545"/>
              <a:ext cx="266145" cy="728565"/>
            </a:xfrm>
            <a:prstGeom prst="roundRect">
              <a:avLst>
                <a:gd name="adj" fmla="val 2018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58" name="Group 57">
            <a:extLst>
              <a:ext uri="{FF2B5EF4-FFF2-40B4-BE49-F238E27FC236}">
                <a16:creationId xmlns:a16="http://schemas.microsoft.com/office/drawing/2014/main" id="{B4CAAC22-B760-4851-B7EE-95B5E91477E3}"/>
              </a:ext>
            </a:extLst>
          </p:cNvPr>
          <p:cNvGrpSpPr/>
          <p:nvPr/>
        </p:nvGrpSpPr>
        <p:grpSpPr>
          <a:xfrm>
            <a:off x="6521844" y="3008581"/>
            <a:ext cx="3228304" cy="3611119"/>
            <a:chOff x="904386" y="1072545"/>
            <a:chExt cx="3228304" cy="3611119"/>
          </a:xfrm>
        </p:grpSpPr>
        <p:sp>
          <p:nvSpPr>
            <p:cNvPr id="59" name="Freeform: Shape 58">
              <a:extLst>
                <a:ext uri="{FF2B5EF4-FFF2-40B4-BE49-F238E27FC236}">
                  <a16:creationId xmlns:a16="http://schemas.microsoft.com/office/drawing/2014/main" id="{6FC106EE-08CE-4A52-9F07-023E11A548F9}"/>
                </a:ext>
              </a:extLst>
            </p:cNvPr>
            <p:cNvSpPr/>
            <p:nvPr/>
          </p:nvSpPr>
          <p:spPr>
            <a:xfrm>
              <a:off x="904386" y="1455360"/>
              <a:ext cx="3228304" cy="3228304"/>
            </a:xfrm>
            <a:custGeom>
              <a:avLst/>
              <a:gdLst>
                <a:gd name="connsiteX0" fmla="*/ 1611994 w 3228304"/>
                <a:gd name="connsiteY0" fmla="*/ 152400 h 3228304"/>
                <a:gd name="connsiteX1" fmla="*/ 1391783 w 3228304"/>
                <a:gd name="connsiteY1" fmla="*/ 372611 h 3228304"/>
                <a:gd name="connsiteX2" fmla="*/ 1611994 w 3228304"/>
                <a:gd name="connsiteY2" fmla="*/ 592822 h 3228304"/>
                <a:gd name="connsiteX3" fmla="*/ 1832205 w 3228304"/>
                <a:gd name="connsiteY3" fmla="*/ 372611 h 3228304"/>
                <a:gd name="connsiteX4" fmla="*/ 1611994 w 3228304"/>
                <a:gd name="connsiteY4" fmla="*/ 152400 h 3228304"/>
                <a:gd name="connsiteX5" fmla="*/ 1614152 w 3228304"/>
                <a:gd name="connsiteY5" fmla="*/ 0 h 3228304"/>
                <a:gd name="connsiteX6" fmla="*/ 3228304 w 3228304"/>
                <a:gd name="connsiteY6" fmla="*/ 1614152 h 3228304"/>
                <a:gd name="connsiteX7" fmla="*/ 1614152 w 3228304"/>
                <a:gd name="connsiteY7" fmla="*/ 3228304 h 3228304"/>
                <a:gd name="connsiteX8" fmla="*/ 0 w 3228304"/>
                <a:gd name="connsiteY8" fmla="*/ 1614152 h 3228304"/>
                <a:gd name="connsiteX9" fmla="*/ 1614152 w 3228304"/>
                <a:gd name="connsiteY9" fmla="*/ 0 h 322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8304" h="3228304">
                  <a:moveTo>
                    <a:pt x="1611994" y="152400"/>
                  </a:moveTo>
                  <a:cubicBezTo>
                    <a:pt x="1490375" y="152400"/>
                    <a:pt x="1391783" y="250992"/>
                    <a:pt x="1391783" y="372611"/>
                  </a:cubicBezTo>
                  <a:cubicBezTo>
                    <a:pt x="1391783" y="494230"/>
                    <a:pt x="1490375" y="592822"/>
                    <a:pt x="1611994" y="592822"/>
                  </a:cubicBezTo>
                  <a:cubicBezTo>
                    <a:pt x="1733613" y="592822"/>
                    <a:pt x="1832205" y="494230"/>
                    <a:pt x="1832205" y="372611"/>
                  </a:cubicBezTo>
                  <a:cubicBezTo>
                    <a:pt x="1832205" y="250992"/>
                    <a:pt x="1733613" y="152400"/>
                    <a:pt x="1611994" y="152400"/>
                  </a:cubicBezTo>
                  <a:close/>
                  <a:moveTo>
                    <a:pt x="1614152" y="0"/>
                  </a:moveTo>
                  <a:cubicBezTo>
                    <a:pt x="2505624" y="0"/>
                    <a:pt x="3228304" y="722680"/>
                    <a:pt x="3228304" y="1614152"/>
                  </a:cubicBezTo>
                  <a:cubicBezTo>
                    <a:pt x="3228304" y="2505624"/>
                    <a:pt x="2505624" y="3228304"/>
                    <a:pt x="1614152" y="3228304"/>
                  </a:cubicBezTo>
                  <a:cubicBezTo>
                    <a:pt x="722680" y="3228304"/>
                    <a:pt x="0" y="2505624"/>
                    <a:pt x="0" y="1614152"/>
                  </a:cubicBezTo>
                  <a:cubicBezTo>
                    <a:pt x="0" y="722680"/>
                    <a:pt x="722680" y="0"/>
                    <a:pt x="1614152"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a:latin typeface="Bebas Neue" panose="020B0606020202050201" pitchFamily="34" charset="0"/>
              </a:endParaRPr>
            </a:p>
          </p:txBody>
        </p:sp>
        <p:pic>
          <p:nvPicPr>
            <p:cNvPr id="60" name="Picture 59">
              <a:extLst>
                <a:ext uri="{FF2B5EF4-FFF2-40B4-BE49-F238E27FC236}">
                  <a16:creationId xmlns:a16="http://schemas.microsoft.com/office/drawing/2014/main" id="{3D46549E-6493-4120-8254-B216515A7BC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721376" y="1674675"/>
              <a:ext cx="1188396" cy="1114409"/>
            </a:xfrm>
            <a:prstGeom prst="rect">
              <a:avLst/>
            </a:prstGeom>
          </p:spPr>
        </p:pic>
        <p:sp>
          <p:nvSpPr>
            <p:cNvPr id="61" name="TextBox 60">
              <a:extLst>
                <a:ext uri="{FF2B5EF4-FFF2-40B4-BE49-F238E27FC236}">
                  <a16:creationId xmlns:a16="http://schemas.microsoft.com/office/drawing/2014/main" id="{7EAA12C7-5DFD-4494-8EE0-D169F7A47AD9}"/>
                </a:ext>
              </a:extLst>
            </p:cNvPr>
            <p:cNvSpPr txBox="1"/>
            <p:nvPr/>
          </p:nvSpPr>
          <p:spPr>
            <a:xfrm>
              <a:off x="1706597" y="4131049"/>
              <a:ext cx="1623882" cy="369332"/>
            </a:xfrm>
            <a:prstGeom prst="rect">
              <a:avLst/>
            </a:prstGeom>
            <a:noFill/>
          </p:spPr>
          <p:txBody>
            <a:bodyPr wrap="square" rtlCol="0">
              <a:spAutoFit/>
            </a:bodyPr>
            <a:lstStyle/>
            <a:p>
              <a:pPr algn="ctr"/>
              <a:r>
                <a:rPr lang="id-ID" dirty="0">
                  <a:solidFill>
                    <a:schemeClr val="bg1"/>
                  </a:solidFill>
                  <a:latin typeface="Bebas Neue" panose="020B0606020202050201" pitchFamily="34" charset="0"/>
                </a:rPr>
                <a:t>sandbox</a:t>
              </a:r>
            </a:p>
          </p:txBody>
        </p:sp>
        <p:sp>
          <p:nvSpPr>
            <p:cNvPr id="62" name="TextBox 61">
              <a:extLst>
                <a:ext uri="{FF2B5EF4-FFF2-40B4-BE49-F238E27FC236}">
                  <a16:creationId xmlns:a16="http://schemas.microsoft.com/office/drawing/2014/main" id="{D7AEF43A-F2DE-40E7-8262-18FB5776E36A}"/>
                </a:ext>
              </a:extLst>
            </p:cNvPr>
            <p:cNvSpPr txBox="1"/>
            <p:nvPr/>
          </p:nvSpPr>
          <p:spPr>
            <a:xfrm>
              <a:off x="1537463" y="2800197"/>
              <a:ext cx="1962150" cy="1077218"/>
            </a:xfrm>
            <a:prstGeom prst="rect">
              <a:avLst/>
            </a:prstGeom>
            <a:noFill/>
          </p:spPr>
          <p:txBody>
            <a:bodyPr wrap="square" rtlCol="0">
              <a:spAutoFit/>
            </a:bodyPr>
            <a:lstStyle/>
            <a:p>
              <a:pPr algn="ctr"/>
              <a:r>
                <a:rPr lang="id-ID" sz="3200" dirty="0">
                  <a:latin typeface="Agency FB" panose="020B0503020202020204" pitchFamily="34" charset="0"/>
                </a:rPr>
                <a:t>Add short description</a:t>
              </a:r>
            </a:p>
          </p:txBody>
        </p:sp>
        <p:sp>
          <p:nvSpPr>
            <p:cNvPr id="63" name="Rectangle: Rounded Corners 62">
              <a:extLst>
                <a:ext uri="{FF2B5EF4-FFF2-40B4-BE49-F238E27FC236}">
                  <a16:creationId xmlns:a16="http://schemas.microsoft.com/office/drawing/2014/main" id="{77D6226A-513E-4EA2-88A0-E127D90D58B6}"/>
                </a:ext>
              </a:extLst>
            </p:cNvPr>
            <p:cNvSpPr/>
            <p:nvPr/>
          </p:nvSpPr>
          <p:spPr>
            <a:xfrm>
              <a:off x="2385465" y="1072545"/>
              <a:ext cx="266145" cy="728565"/>
            </a:xfrm>
            <a:prstGeom prst="roundRect">
              <a:avLst>
                <a:gd name="adj" fmla="val 2018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0" name="Group 69">
            <a:extLst>
              <a:ext uri="{FF2B5EF4-FFF2-40B4-BE49-F238E27FC236}">
                <a16:creationId xmlns:a16="http://schemas.microsoft.com/office/drawing/2014/main" id="{0AB2938B-86EA-4057-AA99-87F4D56D1CC1}"/>
              </a:ext>
            </a:extLst>
          </p:cNvPr>
          <p:cNvGrpSpPr/>
          <p:nvPr/>
        </p:nvGrpSpPr>
        <p:grpSpPr>
          <a:xfrm>
            <a:off x="8493517" y="820530"/>
            <a:ext cx="3228304" cy="3611119"/>
            <a:chOff x="904386" y="1072545"/>
            <a:chExt cx="3228304" cy="3611119"/>
          </a:xfrm>
        </p:grpSpPr>
        <p:sp>
          <p:nvSpPr>
            <p:cNvPr id="71" name="Freeform: Shape 70">
              <a:extLst>
                <a:ext uri="{FF2B5EF4-FFF2-40B4-BE49-F238E27FC236}">
                  <a16:creationId xmlns:a16="http://schemas.microsoft.com/office/drawing/2014/main" id="{672248C5-FFB5-4C9F-8EC9-D26F8131552F}"/>
                </a:ext>
              </a:extLst>
            </p:cNvPr>
            <p:cNvSpPr/>
            <p:nvPr/>
          </p:nvSpPr>
          <p:spPr>
            <a:xfrm>
              <a:off x="904386" y="1455360"/>
              <a:ext cx="3228304" cy="3228304"/>
            </a:xfrm>
            <a:custGeom>
              <a:avLst/>
              <a:gdLst>
                <a:gd name="connsiteX0" fmla="*/ 1611994 w 3228304"/>
                <a:gd name="connsiteY0" fmla="*/ 152400 h 3228304"/>
                <a:gd name="connsiteX1" fmla="*/ 1391783 w 3228304"/>
                <a:gd name="connsiteY1" fmla="*/ 372611 h 3228304"/>
                <a:gd name="connsiteX2" fmla="*/ 1611994 w 3228304"/>
                <a:gd name="connsiteY2" fmla="*/ 592822 h 3228304"/>
                <a:gd name="connsiteX3" fmla="*/ 1832205 w 3228304"/>
                <a:gd name="connsiteY3" fmla="*/ 372611 h 3228304"/>
                <a:gd name="connsiteX4" fmla="*/ 1611994 w 3228304"/>
                <a:gd name="connsiteY4" fmla="*/ 152400 h 3228304"/>
                <a:gd name="connsiteX5" fmla="*/ 1614152 w 3228304"/>
                <a:gd name="connsiteY5" fmla="*/ 0 h 3228304"/>
                <a:gd name="connsiteX6" fmla="*/ 3228304 w 3228304"/>
                <a:gd name="connsiteY6" fmla="*/ 1614152 h 3228304"/>
                <a:gd name="connsiteX7" fmla="*/ 1614152 w 3228304"/>
                <a:gd name="connsiteY7" fmla="*/ 3228304 h 3228304"/>
                <a:gd name="connsiteX8" fmla="*/ 0 w 3228304"/>
                <a:gd name="connsiteY8" fmla="*/ 1614152 h 3228304"/>
                <a:gd name="connsiteX9" fmla="*/ 1614152 w 3228304"/>
                <a:gd name="connsiteY9" fmla="*/ 0 h 322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8304" h="3228304">
                  <a:moveTo>
                    <a:pt x="1611994" y="152400"/>
                  </a:moveTo>
                  <a:cubicBezTo>
                    <a:pt x="1490375" y="152400"/>
                    <a:pt x="1391783" y="250992"/>
                    <a:pt x="1391783" y="372611"/>
                  </a:cubicBezTo>
                  <a:cubicBezTo>
                    <a:pt x="1391783" y="494230"/>
                    <a:pt x="1490375" y="592822"/>
                    <a:pt x="1611994" y="592822"/>
                  </a:cubicBezTo>
                  <a:cubicBezTo>
                    <a:pt x="1733613" y="592822"/>
                    <a:pt x="1832205" y="494230"/>
                    <a:pt x="1832205" y="372611"/>
                  </a:cubicBezTo>
                  <a:cubicBezTo>
                    <a:pt x="1832205" y="250992"/>
                    <a:pt x="1733613" y="152400"/>
                    <a:pt x="1611994" y="152400"/>
                  </a:cubicBezTo>
                  <a:close/>
                  <a:moveTo>
                    <a:pt x="1614152" y="0"/>
                  </a:moveTo>
                  <a:cubicBezTo>
                    <a:pt x="2505624" y="0"/>
                    <a:pt x="3228304" y="722680"/>
                    <a:pt x="3228304" y="1614152"/>
                  </a:cubicBezTo>
                  <a:cubicBezTo>
                    <a:pt x="3228304" y="2505624"/>
                    <a:pt x="2505624" y="3228304"/>
                    <a:pt x="1614152" y="3228304"/>
                  </a:cubicBezTo>
                  <a:cubicBezTo>
                    <a:pt x="722680" y="3228304"/>
                    <a:pt x="0" y="2505624"/>
                    <a:pt x="0" y="1614152"/>
                  </a:cubicBezTo>
                  <a:cubicBezTo>
                    <a:pt x="0" y="722680"/>
                    <a:pt x="722680" y="0"/>
                    <a:pt x="1614152" y="0"/>
                  </a:cubicBezTo>
                  <a:close/>
                </a:path>
              </a:pathLst>
            </a:cu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a:latin typeface="Bebas Neue" panose="020B0606020202050201" pitchFamily="34" charset="0"/>
              </a:endParaRPr>
            </a:p>
          </p:txBody>
        </p:sp>
        <p:pic>
          <p:nvPicPr>
            <p:cNvPr id="72" name="Picture 71">
              <a:extLst>
                <a:ext uri="{FF2B5EF4-FFF2-40B4-BE49-F238E27FC236}">
                  <a16:creationId xmlns:a16="http://schemas.microsoft.com/office/drawing/2014/main" id="{51D06BD8-4027-4673-9A68-1BCA4DD2FB2F}"/>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721376" y="1674675"/>
              <a:ext cx="1188396" cy="1114409"/>
            </a:xfrm>
            <a:prstGeom prst="rect">
              <a:avLst/>
            </a:prstGeom>
          </p:spPr>
        </p:pic>
        <p:sp>
          <p:nvSpPr>
            <p:cNvPr id="73" name="TextBox 72">
              <a:extLst>
                <a:ext uri="{FF2B5EF4-FFF2-40B4-BE49-F238E27FC236}">
                  <a16:creationId xmlns:a16="http://schemas.microsoft.com/office/drawing/2014/main" id="{01C997B2-1085-4B5F-A405-5C1F84F58331}"/>
                </a:ext>
              </a:extLst>
            </p:cNvPr>
            <p:cNvSpPr txBox="1"/>
            <p:nvPr/>
          </p:nvSpPr>
          <p:spPr>
            <a:xfrm>
              <a:off x="1706597" y="4131049"/>
              <a:ext cx="1623882" cy="369332"/>
            </a:xfrm>
            <a:prstGeom prst="rect">
              <a:avLst/>
            </a:prstGeom>
            <a:noFill/>
          </p:spPr>
          <p:txBody>
            <a:bodyPr wrap="square" rtlCol="0">
              <a:spAutoFit/>
            </a:bodyPr>
            <a:lstStyle/>
            <a:p>
              <a:pPr algn="ctr"/>
              <a:r>
                <a:rPr lang="id-ID" dirty="0">
                  <a:solidFill>
                    <a:schemeClr val="bg1"/>
                  </a:solidFill>
                  <a:latin typeface="Bebas Neue" panose="020B0606020202050201" pitchFamily="34" charset="0"/>
                </a:rPr>
                <a:t>sandbox</a:t>
              </a:r>
            </a:p>
          </p:txBody>
        </p:sp>
        <p:sp>
          <p:nvSpPr>
            <p:cNvPr id="74" name="TextBox 73">
              <a:extLst>
                <a:ext uri="{FF2B5EF4-FFF2-40B4-BE49-F238E27FC236}">
                  <a16:creationId xmlns:a16="http://schemas.microsoft.com/office/drawing/2014/main" id="{7629138A-2CF6-44DF-90B5-1676948B3D36}"/>
                </a:ext>
              </a:extLst>
            </p:cNvPr>
            <p:cNvSpPr txBox="1"/>
            <p:nvPr/>
          </p:nvSpPr>
          <p:spPr>
            <a:xfrm>
              <a:off x="1537463" y="2800197"/>
              <a:ext cx="1962150" cy="1077218"/>
            </a:xfrm>
            <a:prstGeom prst="rect">
              <a:avLst/>
            </a:prstGeom>
            <a:noFill/>
          </p:spPr>
          <p:txBody>
            <a:bodyPr wrap="square" rtlCol="0">
              <a:spAutoFit/>
            </a:bodyPr>
            <a:lstStyle/>
            <a:p>
              <a:pPr algn="ctr"/>
              <a:r>
                <a:rPr lang="id-ID" sz="3200" dirty="0">
                  <a:latin typeface="Agency FB" panose="020B0503020202020204" pitchFamily="34" charset="0"/>
                </a:rPr>
                <a:t>Add short description</a:t>
              </a:r>
            </a:p>
          </p:txBody>
        </p:sp>
        <p:sp>
          <p:nvSpPr>
            <p:cNvPr id="75" name="Rectangle: Rounded Corners 74">
              <a:extLst>
                <a:ext uri="{FF2B5EF4-FFF2-40B4-BE49-F238E27FC236}">
                  <a16:creationId xmlns:a16="http://schemas.microsoft.com/office/drawing/2014/main" id="{3D632C7E-A311-40ED-A419-D88D5FED692C}"/>
                </a:ext>
              </a:extLst>
            </p:cNvPr>
            <p:cNvSpPr/>
            <p:nvPr/>
          </p:nvSpPr>
          <p:spPr>
            <a:xfrm>
              <a:off x="2385465" y="1072545"/>
              <a:ext cx="266145" cy="728565"/>
            </a:xfrm>
            <a:prstGeom prst="roundRect">
              <a:avLst>
                <a:gd name="adj" fmla="val 2018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6" name="Group 75">
            <a:extLst>
              <a:ext uri="{FF2B5EF4-FFF2-40B4-BE49-F238E27FC236}">
                <a16:creationId xmlns:a16="http://schemas.microsoft.com/office/drawing/2014/main" id="{253C319F-0938-4F2C-819A-E7D02E8A7FFE}"/>
              </a:ext>
            </a:extLst>
          </p:cNvPr>
          <p:cNvGrpSpPr/>
          <p:nvPr/>
        </p:nvGrpSpPr>
        <p:grpSpPr>
          <a:xfrm>
            <a:off x="2220819" y="2580996"/>
            <a:ext cx="3228304" cy="3611119"/>
            <a:chOff x="904386" y="1072545"/>
            <a:chExt cx="3228304" cy="3611119"/>
          </a:xfrm>
        </p:grpSpPr>
        <p:sp>
          <p:nvSpPr>
            <p:cNvPr id="77" name="Freeform: Shape 76">
              <a:extLst>
                <a:ext uri="{FF2B5EF4-FFF2-40B4-BE49-F238E27FC236}">
                  <a16:creationId xmlns:a16="http://schemas.microsoft.com/office/drawing/2014/main" id="{071821F7-A424-46FE-A9B0-F02D0B0B2DD8}"/>
                </a:ext>
              </a:extLst>
            </p:cNvPr>
            <p:cNvSpPr/>
            <p:nvPr/>
          </p:nvSpPr>
          <p:spPr>
            <a:xfrm>
              <a:off x="904386" y="1455360"/>
              <a:ext cx="3228304" cy="3228304"/>
            </a:xfrm>
            <a:custGeom>
              <a:avLst/>
              <a:gdLst>
                <a:gd name="connsiteX0" fmla="*/ 1611994 w 3228304"/>
                <a:gd name="connsiteY0" fmla="*/ 152400 h 3228304"/>
                <a:gd name="connsiteX1" fmla="*/ 1391783 w 3228304"/>
                <a:gd name="connsiteY1" fmla="*/ 372611 h 3228304"/>
                <a:gd name="connsiteX2" fmla="*/ 1611994 w 3228304"/>
                <a:gd name="connsiteY2" fmla="*/ 592822 h 3228304"/>
                <a:gd name="connsiteX3" fmla="*/ 1832205 w 3228304"/>
                <a:gd name="connsiteY3" fmla="*/ 372611 h 3228304"/>
                <a:gd name="connsiteX4" fmla="*/ 1611994 w 3228304"/>
                <a:gd name="connsiteY4" fmla="*/ 152400 h 3228304"/>
                <a:gd name="connsiteX5" fmla="*/ 1614152 w 3228304"/>
                <a:gd name="connsiteY5" fmla="*/ 0 h 3228304"/>
                <a:gd name="connsiteX6" fmla="*/ 3228304 w 3228304"/>
                <a:gd name="connsiteY6" fmla="*/ 1614152 h 3228304"/>
                <a:gd name="connsiteX7" fmla="*/ 1614152 w 3228304"/>
                <a:gd name="connsiteY7" fmla="*/ 3228304 h 3228304"/>
                <a:gd name="connsiteX8" fmla="*/ 0 w 3228304"/>
                <a:gd name="connsiteY8" fmla="*/ 1614152 h 3228304"/>
                <a:gd name="connsiteX9" fmla="*/ 1614152 w 3228304"/>
                <a:gd name="connsiteY9" fmla="*/ 0 h 322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8304" h="3228304">
                  <a:moveTo>
                    <a:pt x="1611994" y="152400"/>
                  </a:moveTo>
                  <a:cubicBezTo>
                    <a:pt x="1490375" y="152400"/>
                    <a:pt x="1391783" y="250992"/>
                    <a:pt x="1391783" y="372611"/>
                  </a:cubicBezTo>
                  <a:cubicBezTo>
                    <a:pt x="1391783" y="494230"/>
                    <a:pt x="1490375" y="592822"/>
                    <a:pt x="1611994" y="592822"/>
                  </a:cubicBezTo>
                  <a:cubicBezTo>
                    <a:pt x="1733613" y="592822"/>
                    <a:pt x="1832205" y="494230"/>
                    <a:pt x="1832205" y="372611"/>
                  </a:cubicBezTo>
                  <a:cubicBezTo>
                    <a:pt x="1832205" y="250992"/>
                    <a:pt x="1733613" y="152400"/>
                    <a:pt x="1611994" y="152400"/>
                  </a:cubicBezTo>
                  <a:close/>
                  <a:moveTo>
                    <a:pt x="1614152" y="0"/>
                  </a:moveTo>
                  <a:cubicBezTo>
                    <a:pt x="2505624" y="0"/>
                    <a:pt x="3228304" y="722680"/>
                    <a:pt x="3228304" y="1614152"/>
                  </a:cubicBezTo>
                  <a:cubicBezTo>
                    <a:pt x="3228304" y="2505624"/>
                    <a:pt x="2505624" y="3228304"/>
                    <a:pt x="1614152" y="3228304"/>
                  </a:cubicBezTo>
                  <a:cubicBezTo>
                    <a:pt x="722680" y="3228304"/>
                    <a:pt x="0" y="2505624"/>
                    <a:pt x="0" y="1614152"/>
                  </a:cubicBezTo>
                  <a:cubicBezTo>
                    <a:pt x="0" y="722680"/>
                    <a:pt x="722680" y="0"/>
                    <a:pt x="1614152" y="0"/>
                  </a:cubicBezTo>
                  <a:close/>
                </a:path>
              </a:pathLst>
            </a:cu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a:latin typeface="Bebas Neue" panose="020B0606020202050201" pitchFamily="34" charset="0"/>
              </a:endParaRPr>
            </a:p>
          </p:txBody>
        </p:sp>
        <p:pic>
          <p:nvPicPr>
            <p:cNvPr id="78" name="Picture 77">
              <a:extLst>
                <a:ext uri="{FF2B5EF4-FFF2-40B4-BE49-F238E27FC236}">
                  <a16:creationId xmlns:a16="http://schemas.microsoft.com/office/drawing/2014/main" id="{220A3A7D-9A17-4C3F-86A1-9B796935D466}"/>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721376" y="1674675"/>
              <a:ext cx="1188396" cy="1114409"/>
            </a:xfrm>
            <a:prstGeom prst="rect">
              <a:avLst/>
            </a:prstGeom>
          </p:spPr>
        </p:pic>
        <p:sp>
          <p:nvSpPr>
            <p:cNvPr id="79" name="TextBox 78">
              <a:extLst>
                <a:ext uri="{FF2B5EF4-FFF2-40B4-BE49-F238E27FC236}">
                  <a16:creationId xmlns:a16="http://schemas.microsoft.com/office/drawing/2014/main" id="{FABF8611-3C8B-4ECC-A6C1-D664D6B3C1F9}"/>
                </a:ext>
              </a:extLst>
            </p:cNvPr>
            <p:cNvSpPr txBox="1"/>
            <p:nvPr/>
          </p:nvSpPr>
          <p:spPr>
            <a:xfrm>
              <a:off x="1706597" y="4131049"/>
              <a:ext cx="1623882" cy="369332"/>
            </a:xfrm>
            <a:prstGeom prst="rect">
              <a:avLst/>
            </a:prstGeom>
            <a:noFill/>
          </p:spPr>
          <p:txBody>
            <a:bodyPr wrap="square" rtlCol="0">
              <a:spAutoFit/>
            </a:bodyPr>
            <a:lstStyle/>
            <a:p>
              <a:pPr algn="ctr"/>
              <a:r>
                <a:rPr lang="id-ID" dirty="0">
                  <a:solidFill>
                    <a:schemeClr val="bg1"/>
                  </a:solidFill>
                  <a:latin typeface="Bebas Neue" panose="020B0606020202050201" pitchFamily="34" charset="0"/>
                </a:rPr>
                <a:t>sandbox</a:t>
              </a:r>
            </a:p>
          </p:txBody>
        </p:sp>
        <p:sp>
          <p:nvSpPr>
            <p:cNvPr id="80" name="TextBox 79">
              <a:extLst>
                <a:ext uri="{FF2B5EF4-FFF2-40B4-BE49-F238E27FC236}">
                  <a16:creationId xmlns:a16="http://schemas.microsoft.com/office/drawing/2014/main" id="{FA57A70C-DE5F-425C-87BD-62AE9AF282F1}"/>
                </a:ext>
              </a:extLst>
            </p:cNvPr>
            <p:cNvSpPr txBox="1"/>
            <p:nvPr/>
          </p:nvSpPr>
          <p:spPr>
            <a:xfrm>
              <a:off x="1537463" y="2800197"/>
              <a:ext cx="1962150" cy="1077218"/>
            </a:xfrm>
            <a:prstGeom prst="rect">
              <a:avLst/>
            </a:prstGeom>
            <a:noFill/>
          </p:spPr>
          <p:txBody>
            <a:bodyPr wrap="square" rtlCol="0">
              <a:spAutoFit/>
            </a:bodyPr>
            <a:lstStyle/>
            <a:p>
              <a:pPr algn="ctr"/>
              <a:r>
                <a:rPr lang="id-ID" sz="3200" dirty="0">
                  <a:latin typeface="Agency FB" panose="020B0503020202020204" pitchFamily="34" charset="0"/>
                </a:rPr>
                <a:t>Add short description</a:t>
              </a:r>
            </a:p>
          </p:txBody>
        </p:sp>
        <p:sp>
          <p:nvSpPr>
            <p:cNvPr id="81" name="Rectangle: Rounded Corners 80">
              <a:extLst>
                <a:ext uri="{FF2B5EF4-FFF2-40B4-BE49-F238E27FC236}">
                  <a16:creationId xmlns:a16="http://schemas.microsoft.com/office/drawing/2014/main" id="{DC45125E-F609-4A15-995F-3E10FDF4E26A}"/>
                </a:ext>
              </a:extLst>
            </p:cNvPr>
            <p:cNvSpPr/>
            <p:nvPr/>
          </p:nvSpPr>
          <p:spPr>
            <a:xfrm>
              <a:off x="2385465" y="1072545"/>
              <a:ext cx="266145" cy="728565"/>
            </a:xfrm>
            <a:prstGeom prst="roundRect">
              <a:avLst>
                <a:gd name="adj" fmla="val 2018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09153485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30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fill="hold"/>
                                        <p:tgtEl>
                                          <p:spTgt spid="76"/>
                                        </p:tgtEl>
                                        <p:attrNameLst>
                                          <p:attrName>ppt_x</p:attrName>
                                        </p:attrNameLst>
                                      </p:cBhvr>
                                      <p:tavLst>
                                        <p:tav tm="0">
                                          <p:val>
                                            <p:strVal val="#ppt_x"/>
                                          </p:val>
                                        </p:tav>
                                        <p:tav tm="100000">
                                          <p:val>
                                            <p:strVal val="#ppt_x"/>
                                          </p:val>
                                        </p:tav>
                                      </p:tavLst>
                                    </p:anim>
                                    <p:anim calcmode="lin" valueType="num">
                                      <p:cBhvr additive="base">
                                        <p:cTn id="12" dur="500" fill="hold"/>
                                        <p:tgtEl>
                                          <p:spTgt spid="7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ppt_x"/>
                                          </p:val>
                                        </p:tav>
                                        <p:tav tm="100000">
                                          <p:val>
                                            <p:strVal val="#ppt_x"/>
                                          </p:val>
                                        </p:tav>
                                      </p:tavLst>
                                    </p:anim>
                                    <p:anim calcmode="lin" valueType="num">
                                      <p:cBhvr additive="base">
                                        <p:cTn id="16" dur="5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0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ppt_x"/>
                                          </p:val>
                                        </p:tav>
                                        <p:tav tm="100000">
                                          <p:val>
                                            <p:strVal val="#ppt_x"/>
                                          </p:val>
                                        </p:tav>
                                      </p:tavLst>
                                    </p:anim>
                                    <p:anim calcmode="lin" valueType="num">
                                      <p:cBhvr additive="base">
                                        <p:cTn id="20" dur="500" fill="hold"/>
                                        <p:tgtEl>
                                          <p:spTgt spid="58"/>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90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alpha val="36000"/>
          </a:srgb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2F232D-37A3-4185-B976-34F1B4DAD33D}"/>
              </a:ext>
            </a:extLst>
          </p:cNvPr>
          <p:cNvSpPr txBox="1"/>
          <p:nvPr/>
        </p:nvSpPr>
        <p:spPr>
          <a:xfrm>
            <a:off x="278707" y="1617729"/>
            <a:ext cx="5359728" cy="5016758"/>
          </a:xfrm>
          <a:prstGeom prst="rect">
            <a:avLst/>
          </a:prstGeom>
          <a:noFill/>
        </p:spPr>
        <p:txBody>
          <a:bodyPr wrap="square" rtlCol="0">
            <a:spAutoFit/>
          </a:bodyPr>
          <a:lstStyle/>
          <a:p>
            <a:pPr algn="ctr"/>
            <a:r>
              <a:rPr lang="id-ID" sz="4000" dirty="0">
                <a:latin typeface="Agency FB" panose="020B0503020202020204" pitchFamily="34" charset="0"/>
              </a:rPr>
              <a:t>Text text text text text </a:t>
            </a:r>
          </a:p>
          <a:p>
            <a:pPr algn="ctr"/>
            <a:r>
              <a:rPr lang="id-ID" sz="4000" dirty="0">
                <a:latin typeface="Agency FB" panose="020B0503020202020204" pitchFamily="34" charset="0"/>
              </a:rPr>
              <a:t>text text text text text text text text text text text </a:t>
            </a:r>
          </a:p>
          <a:p>
            <a:pPr algn="ctr"/>
            <a:r>
              <a:rPr lang="id-ID" sz="4000" dirty="0">
                <a:latin typeface="Agency FB" panose="020B0503020202020204" pitchFamily="34" charset="0"/>
              </a:rPr>
              <a:t>text text text text text text text text text text text text text text text text text text text text </a:t>
            </a:r>
          </a:p>
          <a:p>
            <a:pPr algn="ctr"/>
            <a:r>
              <a:rPr lang="id-ID" sz="4000" dirty="0">
                <a:latin typeface="Agency FB" panose="020B0503020202020204" pitchFamily="34" charset="0"/>
              </a:rPr>
              <a:t>text text text text text </a:t>
            </a:r>
          </a:p>
          <a:p>
            <a:pPr algn="ctr"/>
            <a:r>
              <a:rPr lang="id-ID" sz="4000" dirty="0">
                <a:latin typeface="Agency FB" panose="020B0503020202020204" pitchFamily="34" charset="0"/>
              </a:rPr>
              <a:t>text text text</a:t>
            </a:r>
          </a:p>
        </p:txBody>
      </p:sp>
      <p:sp>
        <p:nvSpPr>
          <p:cNvPr id="5" name="Rectangle: Rounded Corners 4">
            <a:extLst>
              <a:ext uri="{FF2B5EF4-FFF2-40B4-BE49-F238E27FC236}">
                <a16:creationId xmlns:a16="http://schemas.microsoft.com/office/drawing/2014/main" id="{F2AB568F-E16D-40D2-9625-0E5DD1A3B32C}"/>
              </a:ext>
            </a:extLst>
          </p:cNvPr>
          <p:cNvSpPr/>
          <p:nvPr/>
        </p:nvSpPr>
        <p:spPr>
          <a:xfrm>
            <a:off x="319652" y="751899"/>
            <a:ext cx="5277838" cy="5721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dirty="0">
                <a:solidFill>
                  <a:schemeClr val="tx1"/>
                </a:solidFill>
                <a:latin typeface="Bebas Neue" panose="020B0606020202050201" pitchFamily="34" charset="0"/>
              </a:rPr>
              <a:t>Add subtitle here</a:t>
            </a:r>
          </a:p>
        </p:txBody>
      </p:sp>
      <p:pic>
        <p:nvPicPr>
          <p:cNvPr id="3" name="Picture 2">
            <a:extLst>
              <a:ext uri="{FF2B5EF4-FFF2-40B4-BE49-F238E27FC236}">
                <a16:creationId xmlns:a16="http://schemas.microsoft.com/office/drawing/2014/main" id="{7F1510A3-FECD-4091-8B65-94932F14724C}"/>
              </a:ext>
            </a:extLst>
          </p:cNvPr>
          <p:cNvPicPr>
            <a:picLocks noChangeAspect="1"/>
          </p:cNvPicPr>
          <p:nvPr/>
        </p:nvPicPr>
        <p:blipFill rotWithShape="1">
          <a:blip r:embed="rId2"/>
          <a:srcRect b="6944"/>
          <a:stretch/>
        </p:blipFill>
        <p:spPr>
          <a:xfrm>
            <a:off x="6594512" y="-33404"/>
            <a:ext cx="11352431" cy="6891404"/>
          </a:xfrm>
          <a:prstGeom prst="rect">
            <a:avLst/>
          </a:prstGeom>
        </p:spPr>
      </p:pic>
    </p:spTree>
    <p:extLst>
      <p:ext uri="{BB962C8B-B14F-4D97-AF65-F5344CB8AC3E}">
        <p14:creationId xmlns:p14="http://schemas.microsoft.com/office/powerpoint/2010/main" val="2089310442"/>
      </p:ext>
    </p:extLst>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 presetClass="entr" presetSubtype="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alpha val="38000"/>
          </a:srgb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065AE5-C662-4A81-AEDA-47986D1271E1}"/>
              </a:ext>
            </a:extLst>
          </p:cNvPr>
          <p:cNvSpPr txBox="1"/>
          <p:nvPr/>
        </p:nvSpPr>
        <p:spPr>
          <a:xfrm>
            <a:off x="6832272" y="1693929"/>
            <a:ext cx="5359728" cy="5016758"/>
          </a:xfrm>
          <a:prstGeom prst="rect">
            <a:avLst/>
          </a:prstGeom>
          <a:noFill/>
        </p:spPr>
        <p:txBody>
          <a:bodyPr wrap="square" rtlCol="0">
            <a:spAutoFit/>
          </a:bodyPr>
          <a:lstStyle/>
          <a:p>
            <a:pPr algn="ctr"/>
            <a:r>
              <a:rPr lang="id-ID" sz="4000" dirty="0">
                <a:latin typeface="Agency FB" panose="020B0503020202020204" pitchFamily="34" charset="0"/>
              </a:rPr>
              <a:t>Text text text text text </a:t>
            </a:r>
          </a:p>
          <a:p>
            <a:pPr algn="ctr"/>
            <a:r>
              <a:rPr lang="id-ID" sz="4000" dirty="0">
                <a:latin typeface="Agency FB" panose="020B0503020202020204" pitchFamily="34" charset="0"/>
              </a:rPr>
              <a:t>text text text text text text text text text text text </a:t>
            </a:r>
          </a:p>
          <a:p>
            <a:pPr algn="ctr"/>
            <a:r>
              <a:rPr lang="id-ID" sz="4000" dirty="0">
                <a:latin typeface="Agency FB" panose="020B0503020202020204" pitchFamily="34" charset="0"/>
              </a:rPr>
              <a:t>text text text text text text text text text text text text text text text text text text text text </a:t>
            </a:r>
          </a:p>
          <a:p>
            <a:pPr algn="ctr"/>
            <a:r>
              <a:rPr lang="id-ID" sz="4000" dirty="0">
                <a:latin typeface="Agency FB" panose="020B0503020202020204" pitchFamily="34" charset="0"/>
              </a:rPr>
              <a:t>text text text text text </a:t>
            </a:r>
          </a:p>
          <a:p>
            <a:pPr algn="ctr"/>
            <a:r>
              <a:rPr lang="id-ID" sz="4000" dirty="0">
                <a:latin typeface="Agency FB" panose="020B0503020202020204" pitchFamily="34" charset="0"/>
              </a:rPr>
              <a:t>text text text</a:t>
            </a:r>
          </a:p>
        </p:txBody>
      </p:sp>
      <p:sp>
        <p:nvSpPr>
          <p:cNvPr id="16" name="Rectangle: Rounded Corners 15">
            <a:extLst>
              <a:ext uri="{FF2B5EF4-FFF2-40B4-BE49-F238E27FC236}">
                <a16:creationId xmlns:a16="http://schemas.microsoft.com/office/drawing/2014/main" id="{010F0259-596B-4D4D-8C81-1BAFBDFEFE2C}"/>
              </a:ext>
            </a:extLst>
          </p:cNvPr>
          <p:cNvSpPr/>
          <p:nvPr/>
        </p:nvSpPr>
        <p:spPr>
          <a:xfrm>
            <a:off x="6873217" y="828099"/>
            <a:ext cx="5277838" cy="5721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dirty="0">
                <a:solidFill>
                  <a:schemeClr val="tx1"/>
                </a:solidFill>
                <a:latin typeface="Bebas Neue" panose="020B0606020202050201" pitchFamily="34" charset="0"/>
              </a:rPr>
              <a:t>Add subtitle here</a:t>
            </a:r>
          </a:p>
        </p:txBody>
      </p:sp>
      <p:pic>
        <p:nvPicPr>
          <p:cNvPr id="5" name="Picture 4">
            <a:extLst>
              <a:ext uri="{FF2B5EF4-FFF2-40B4-BE49-F238E27FC236}">
                <a16:creationId xmlns:a16="http://schemas.microsoft.com/office/drawing/2014/main" id="{80062744-26A4-405D-B0EE-EC135D927156}"/>
              </a:ext>
            </a:extLst>
          </p:cNvPr>
          <p:cNvPicPr>
            <a:picLocks noChangeAspect="1"/>
          </p:cNvPicPr>
          <p:nvPr/>
        </p:nvPicPr>
        <p:blipFill rotWithShape="1">
          <a:blip r:embed="rId2"/>
          <a:srcRect b="6944"/>
          <a:stretch/>
        </p:blipFill>
        <p:spPr>
          <a:xfrm>
            <a:off x="-4816438" y="0"/>
            <a:ext cx="11352431" cy="6891404"/>
          </a:xfrm>
          <a:prstGeom prst="rect">
            <a:avLst/>
          </a:prstGeom>
        </p:spPr>
      </p:pic>
    </p:spTree>
    <p:extLst>
      <p:ext uri="{BB962C8B-B14F-4D97-AF65-F5344CB8AC3E}">
        <p14:creationId xmlns:p14="http://schemas.microsoft.com/office/powerpoint/2010/main" val="3479602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BD4FF">
            <a:alpha val="39000"/>
          </a:srgbClr>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7D667E5-6BF4-4DF2-9C8E-B69C480E9651}"/>
              </a:ext>
            </a:extLst>
          </p:cNvPr>
          <p:cNvGrpSpPr/>
          <p:nvPr/>
        </p:nvGrpSpPr>
        <p:grpSpPr>
          <a:xfrm rot="4906330">
            <a:off x="4813411" y="-2940426"/>
            <a:ext cx="4741847" cy="8570268"/>
            <a:chOff x="4202799" y="-3160211"/>
            <a:chExt cx="4741847" cy="8570268"/>
          </a:xfrm>
        </p:grpSpPr>
        <p:pic>
          <p:nvPicPr>
            <p:cNvPr id="23" name="Picture 22">
              <a:extLst>
                <a:ext uri="{FF2B5EF4-FFF2-40B4-BE49-F238E27FC236}">
                  <a16:creationId xmlns:a16="http://schemas.microsoft.com/office/drawing/2014/main" id="{AD552CE7-6E30-4529-B2AD-636306596186}"/>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719484" y="1447943"/>
              <a:ext cx="4225162" cy="3962114"/>
            </a:xfrm>
            <a:prstGeom prst="rect">
              <a:avLst/>
            </a:prstGeom>
          </p:spPr>
        </p:pic>
        <p:sp>
          <p:nvSpPr>
            <p:cNvPr id="24" name="Rectangle 23">
              <a:extLst>
                <a:ext uri="{FF2B5EF4-FFF2-40B4-BE49-F238E27FC236}">
                  <a16:creationId xmlns:a16="http://schemas.microsoft.com/office/drawing/2014/main" id="{4A26C07C-08D8-4B9B-9A33-91A5F2533452}"/>
                </a:ext>
              </a:extLst>
            </p:cNvPr>
            <p:cNvSpPr/>
            <p:nvPr/>
          </p:nvSpPr>
          <p:spPr>
            <a:xfrm rot="3087664">
              <a:off x="656799" y="525490"/>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24">
              <a:extLst>
                <a:ext uri="{FF2B5EF4-FFF2-40B4-BE49-F238E27FC236}">
                  <a16:creationId xmlns:a16="http://schemas.microsoft.com/office/drawing/2014/main" id="{025BD16F-AE0B-4562-AD16-2FE73AE1F83E}"/>
                </a:ext>
              </a:extLst>
            </p:cNvPr>
            <p:cNvSpPr/>
            <p:nvPr/>
          </p:nvSpPr>
          <p:spPr>
            <a:xfrm rot="3087664">
              <a:off x="956881" y="385789"/>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1" name="Rectangle: Rounded Corners 20">
            <a:extLst>
              <a:ext uri="{FF2B5EF4-FFF2-40B4-BE49-F238E27FC236}">
                <a16:creationId xmlns:a16="http://schemas.microsoft.com/office/drawing/2014/main" id="{697A9EE2-B82F-41F7-A611-37D008EA8CB3}"/>
              </a:ext>
            </a:extLst>
          </p:cNvPr>
          <p:cNvSpPr/>
          <p:nvPr/>
        </p:nvSpPr>
        <p:spPr>
          <a:xfrm rot="21062370">
            <a:off x="626343" y="2171735"/>
            <a:ext cx="11189416" cy="26357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6600" dirty="0">
                <a:ln w="28575">
                  <a:solidFill>
                    <a:schemeClr val="bg1"/>
                  </a:solidFill>
                </a:ln>
                <a:solidFill>
                  <a:srgbClr val="C03C2E"/>
                </a:solidFill>
                <a:latin typeface="Bebas Neue" panose="020B0606020202050201" pitchFamily="34" charset="0"/>
              </a:rPr>
              <a:t>A</a:t>
            </a:r>
            <a:r>
              <a:rPr lang="id-ID" sz="6600" dirty="0">
                <a:ln w="28575">
                  <a:solidFill>
                    <a:schemeClr val="bg1"/>
                  </a:solidFill>
                </a:ln>
                <a:solidFill>
                  <a:srgbClr val="FFC000"/>
                </a:solidFill>
                <a:latin typeface="Bebas Neue" panose="020B0606020202050201" pitchFamily="34" charset="0"/>
              </a:rPr>
              <a:t>d</a:t>
            </a:r>
            <a:r>
              <a:rPr lang="id-ID" sz="6600" dirty="0">
                <a:ln w="28575">
                  <a:solidFill>
                    <a:schemeClr val="bg1"/>
                  </a:solidFill>
                </a:ln>
                <a:solidFill>
                  <a:srgbClr val="B0DD7F"/>
                </a:solidFill>
                <a:latin typeface="Bebas Neue" panose="020B0606020202050201" pitchFamily="34" charset="0"/>
              </a:rPr>
              <a:t>d </a:t>
            </a:r>
            <a:r>
              <a:rPr lang="id-ID" sz="6600" dirty="0">
                <a:ln w="28575">
                  <a:solidFill>
                    <a:schemeClr val="bg1"/>
                  </a:solidFill>
                </a:ln>
                <a:solidFill>
                  <a:srgbClr val="00B0F0"/>
                </a:solidFill>
                <a:latin typeface="Bebas Neue" panose="020B0606020202050201" pitchFamily="34" charset="0"/>
              </a:rPr>
              <a:t>t</a:t>
            </a:r>
            <a:r>
              <a:rPr lang="id-ID" sz="6600" dirty="0">
                <a:ln w="28575">
                  <a:solidFill>
                    <a:schemeClr val="bg1"/>
                  </a:solidFill>
                </a:ln>
                <a:solidFill>
                  <a:srgbClr val="C03C2E"/>
                </a:solidFill>
                <a:latin typeface="Bebas Neue" panose="020B0606020202050201" pitchFamily="34" charset="0"/>
              </a:rPr>
              <a:t>o</a:t>
            </a:r>
            <a:r>
              <a:rPr lang="id-ID" sz="6600" dirty="0">
                <a:ln w="28575">
                  <a:solidFill>
                    <a:schemeClr val="bg1"/>
                  </a:solidFill>
                </a:ln>
                <a:solidFill>
                  <a:srgbClr val="FFC000"/>
                </a:solidFill>
                <a:latin typeface="Bebas Neue" panose="020B0606020202050201" pitchFamily="34" charset="0"/>
              </a:rPr>
              <a:t>p</a:t>
            </a:r>
            <a:r>
              <a:rPr lang="id-ID" sz="6600" dirty="0">
                <a:ln w="28575">
                  <a:solidFill>
                    <a:schemeClr val="bg1"/>
                  </a:solidFill>
                </a:ln>
                <a:solidFill>
                  <a:srgbClr val="B0DD7F"/>
                </a:solidFill>
                <a:latin typeface="Bebas Neue" panose="020B0606020202050201" pitchFamily="34" charset="0"/>
              </a:rPr>
              <a:t>i</a:t>
            </a:r>
            <a:r>
              <a:rPr lang="id-ID" sz="6600" dirty="0">
                <a:ln w="28575">
                  <a:solidFill>
                    <a:schemeClr val="bg1"/>
                  </a:solidFill>
                </a:ln>
                <a:solidFill>
                  <a:srgbClr val="00B0F0"/>
                </a:solidFill>
                <a:latin typeface="Bebas Neue" panose="020B0606020202050201" pitchFamily="34" charset="0"/>
              </a:rPr>
              <a:t>c </a:t>
            </a:r>
            <a:r>
              <a:rPr lang="id-ID" sz="6600" dirty="0">
                <a:ln w="28575">
                  <a:solidFill>
                    <a:schemeClr val="bg1"/>
                  </a:solidFill>
                </a:ln>
                <a:solidFill>
                  <a:srgbClr val="C03C2E"/>
                </a:solidFill>
                <a:latin typeface="Bebas Neue" panose="020B0606020202050201" pitchFamily="34" charset="0"/>
              </a:rPr>
              <a:t>4</a:t>
            </a:r>
          </a:p>
        </p:txBody>
      </p:sp>
      <p:sp>
        <p:nvSpPr>
          <p:cNvPr id="15" name="Rectangle 14">
            <a:extLst>
              <a:ext uri="{FF2B5EF4-FFF2-40B4-BE49-F238E27FC236}">
                <a16:creationId xmlns:a16="http://schemas.microsoft.com/office/drawing/2014/main" id="{B483E9E9-4BEE-4A69-8F63-FBC6926074F5}"/>
              </a:ext>
            </a:extLst>
          </p:cNvPr>
          <p:cNvSpPr/>
          <p:nvPr/>
        </p:nvSpPr>
        <p:spPr>
          <a:xfrm rot="21132772">
            <a:off x="-6505223" y="-5054733"/>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a:extLst>
              <a:ext uri="{FF2B5EF4-FFF2-40B4-BE49-F238E27FC236}">
                <a16:creationId xmlns:a16="http://schemas.microsoft.com/office/drawing/2014/main" id="{D1E496C1-7EEA-4DD4-8920-4B0A7082E565}"/>
              </a:ext>
            </a:extLst>
          </p:cNvPr>
          <p:cNvSpPr/>
          <p:nvPr/>
        </p:nvSpPr>
        <p:spPr>
          <a:xfrm rot="21132772">
            <a:off x="-2695224" y="8813667"/>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1AC0AD8E-1B0A-4573-8B50-63661346E61B}"/>
              </a:ext>
            </a:extLst>
          </p:cNvPr>
          <p:cNvSpPr/>
          <p:nvPr/>
        </p:nvSpPr>
        <p:spPr>
          <a:xfrm rot="21132772">
            <a:off x="-6505223" y="-5054733"/>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a:extLst>
              <a:ext uri="{FF2B5EF4-FFF2-40B4-BE49-F238E27FC236}">
                <a16:creationId xmlns:a16="http://schemas.microsoft.com/office/drawing/2014/main" id="{96B9DAEE-8FFA-410E-A3DD-8D3D99CF29A0}"/>
              </a:ext>
            </a:extLst>
          </p:cNvPr>
          <p:cNvSpPr/>
          <p:nvPr/>
        </p:nvSpPr>
        <p:spPr>
          <a:xfrm rot="21132772">
            <a:off x="-2695224" y="8813667"/>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a:extLst>
              <a:ext uri="{FF2B5EF4-FFF2-40B4-BE49-F238E27FC236}">
                <a16:creationId xmlns:a16="http://schemas.microsoft.com/office/drawing/2014/main" id="{40881A3E-B4DA-46FD-9508-D6078C0B3F40}"/>
              </a:ext>
            </a:extLst>
          </p:cNvPr>
          <p:cNvSpPr/>
          <p:nvPr/>
        </p:nvSpPr>
        <p:spPr>
          <a:xfrm rot="21132772">
            <a:off x="-6505225" y="-5054734"/>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9732265A-F92D-4578-8F06-005B4552C0E1}"/>
              </a:ext>
            </a:extLst>
          </p:cNvPr>
          <p:cNvSpPr/>
          <p:nvPr/>
        </p:nvSpPr>
        <p:spPr>
          <a:xfrm rot="21132772">
            <a:off x="-2695226" y="8813666"/>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F587078C-1497-4ECD-8B1F-034762107C92}"/>
              </a:ext>
            </a:extLst>
          </p:cNvPr>
          <p:cNvSpPr/>
          <p:nvPr/>
        </p:nvSpPr>
        <p:spPr>
          <a:xfrm rot="21132772">
            <a:off x="-6505224" y="-5054734"/>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a:extLst>
              <a:ext uri="{FF2B5EF4-FFF2-40B4-BE49-F238E27FC236}">
                <a16:creationId xmlns:a16="http://schemas.microsoft.com/office/drawing/2014/main" id="{EA18CFF6-18F5-46FC-A658-DCBC6A0AEF58}"/>
              </a:ext>
            </a:extLst>
          </p:cNvPr>
          <p:cNvSpPr/>
          <p:nvPr/>
        </p:nvSpPr>
        <p:spPr>
          <a:xfrm rot="21132772">
            <a:off x="-2695225" y="8813666"/>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B1F464DF-D90A-49B3-B4DC-76FCCD9394D9}"/>
              </a:ext>
            </a:extLst>
          </p:cNvPr>
          <p:cNvGrpSpPr/>
          <p:nvPr/>
        </p:nvGrpSpPr>
        <p:grpSpPr>
          <a:xfrm>
            <a:off x="12465922" y="-5517840"/>
            <a:ext cx="19344475" cy="5349589"/>
            <a:chOff x="12465922" y="-5517840"/>
            <a:chExt cx="19344475" cy="5349589"/>
          </a:xfrm>
        </p:grpSpPr>
        <p:sp>
          <p:nvSpPr>
            <p:cNvPr id="17" name="Arrow: Right 16">
              <a:extLst>
                <a:ext uri="{FF2B5EF4-FFF2-40B4-BE49-F238E27FC236}">
                  <a16:creationId xmlns:a16="http://schemas.microsoft.com/office/drawing/2014/main" id="{598A33F4-5734-465F-98FA-D698245DBB73}"/>
                </a:ext>
              </a:extLst>
            </p:cNvPr>
            <p:cNvSpPr/>
            <p:nvPr/>
          </p:nvSpPr>
          <p:spPr>
            <a:xfrm rot="10330971">
              <a:off x="12465922" y="-5517840"/>
              <a:ext cx="19344475" cy="5349589"/>
            </a:xfrm>
            <a:prstGeom prst="rightArrow">
              <a:avLst>
                <a:gd name="adj1" fmla="val 50000"/>
                <a:gd name="adj2" fmla="val 72417"/>
              </a:avLst>
            </a:prstGeom>
            <a:solidFill>
              <a:srgbClr val="FFFF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schemeClr val="bg1"/>
                </a:solidFill>
                <a:latin typeface="Bebas Neue" panose="020B0606020202050201" pitchFamily="34" charset="0"/>
              </a:endParaRPr>
            </a:p>
          </p:txBody>
        </p:sp>
        <p:sp>
          <p:nvSpPr>
            <p:cNvPr id="18" name="Rectangle: Rounded Corners 17">
              <a:extLst>
                <a:ext uri="{FF2B5EF4-FFF2-40B4-BE49-F238E27FC236}">
                  <a16:creationId xmlns:a16="http://schemas.microsoft.com/office/drawing/2014/main" id="{7869B1F8-0187-4BC8-8BFB-E0A7407EB356}"/>
                </a:ext>
              </a:extLst>
            </p:cNvPr>
            <p:cNvSpPr/>
            <p:nvPr/>
          </p:nvSpPr>
          <p:spPr>
            <a:xfrm rot="21133746">
              <a:off x="16346850" y="-4269093"/>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schemeClr val="bg1"/>
                  </a:solidFill>
                  <a:latin typeface="Bebas Neue" panose="020B0606020202050201" pitchFamily="34" charset="0"/>
                </a:rPr>
                <a:t>topictopic</a:t>
              </a:r>
            </a:p>
          </p:txBody>
        </p:sp>
      </p:grpSp>
      <p:grpSp>
        <p:nvGrpSpPr>
          <p:cNvPr id="3" name="Group 2">
            <a:extLst>
              <a:ext uri="{FF2B5EF4-FFF2-40B4-BE49-F238E27FC236}">
                <a16:creationId xmlns:a16="http://schemas.microsoft.com/office/drawing/2014/main" id="{06F1E7E5-7051-4198-94FA-0FF8C4CF1FF1}"/>
              </a:ext>
            </a:extLst>
          </p:cNvPr>
          <p:cNvGrpSpPr/>
          <p:nvPr/>
        </p:nvGrpSpPr>
        <p:grpSpPr>
          <a:xfrm>
            <a:off x="-19608140" y="6889201"/>
            <a:ext cx="19344475" cy="4197899"/>
            <a:chOff x="-19608140" y="6889201"/>
            <a:chExt cx="19344475" cy="5349589"/>
          </a:xfrm>
        </p:grpSpPr>
        <p:sp>
          <p:nvSpPr>
            <p:cNvPr id="19" name="Arrow: Right 18">
              <a:extLst>
                <a:ext uri="{FF2B5EF4-FFF2-40B4-BE49-F238E27FC236}">
                  <a16:creationId xmlns:a16="http://schemas.microsoft.com/office/drawing/2014/main" id="{EA565F74-C6FA-4FCD-ABBF-B458D3E88598}"/>
                </a:ext>
              </a:extLst>
            </p:cNvPr>
            <p:cNvSpPr/>
            <p:nvPr/>
          </p:nvSpPr>
          <p:spPr>
            <a:xfrm rot="21156679">
              <a:off x="-19608140" y="6889201"/>
              <a:ext cx="19344475" cy="5349589"/>
            </a:xfrm>
            <a:prstGeom prst="rightArrow">
              <a:avLst>
                <a:gd name="adj1" fmla="val 50000"/>
                <a:gd name="adj2" fmla="val 72417"/>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Rounded Corners 19">
              <a:extLst>
                <a:ext uri="{FF2B5EF4-FFF2-40B4-BE49-F238E27FC236}">
                  <a16:creationId xmlns:a16="http://schemas.microsoft.com/office/drawing/2014/main" id="{8A74AF0A-2871-4BB4-BE31-59E042EBF0E1}"/>
                </a:ext>
              </a:extLst>
            </p:cNvPr>
            <p:cNvSpPr/>
            <p:nvPr/>
          </p:nvSpPr>
          <p:spPr>
            <a:xfrm rot="21133746">
              <a:off x="-19284063" y="8675302"/>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schemeClr val="bg1"/>
                  </a:solidFill>
                  <a:latin typeface="Bebas Neue" panose="020B0606020202050201" pitchFamily="34" charset="0"/>
                </a:rPr>
                <a:t>topictopic</a:t>
              </a:r>
            </a:p>
          </p:txBody>
        </p:sp>
      </p:grpSp>
    </p:spTree>
    <p:extLst>
      <p:ext uri="{BB962C8B-B14F-4D97-AF65-F5344CB8AC3E}">
        <p14:creationId xmlns:p14="http://schemas.microsoft.com/office/powerpoint/2010/main" val="195561297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31000" decel="33000" autoRev="1" fill="hold" nodeType="withEffect">
                                  <p:stCondLst>
                                    <p:cond delay="0"/>
                                  </p:stCondLst>
                                  <p:childTnLst>
                                    <p:animRot by="-4800000">
                                      <p:cBhvr>
                                        <p:cTn id="6" dur="750" fill="hold"/>
                                        <p:tgtEl>
                                          <p:spTgt spid="22"/>
                                        </p:tgtEl>
                                        <p:attrNameLst>
                                          <p:attrName>r</p:attrName>
                                        </p:attrNameLst>
                                      </p:cBhvr>
                                    </p:animRot>
                                  </p:childTnLst>
                                </p:cTn>
                              </p:par>
                              <p:par>
                                <p:cTn id="7" presetID="42" presetClass="path" presetSubtype="0" accel="50000" decel="50000" fill="hold" nodeType="withEffect">
                                  <p:stCondLst>
                                    <p:cond delay="0"/>
                                  </p:stCondLst>
                                  <p:childTnLst>
                                    <p:animMotion origin="layout" path="M 3.95833E-6 1.85185E-6 L 1.32083 -0.30324 " pathEditMode="relative" rAng="0" ptsTypes="AA">
                                      <p:cBhvr>
                                        <p:cTn id="8" dur="500" fill="hold"/>
                                        <p:tgtEl>
                                          <p:spTgt spid="3"/>
                                        </p:tgtEl>
                                        <p:attrNameLst>
                                          <p:attrName>ppt_x</p:attrName>
                                          <p:attrName>ppt_y</p:attrName>
                                        </p:attrNameLst>
                                      </p:cBhvr>
                                      <p:rCtr x="66042" y="-15162"/>
                                    </p:animMotion>
                                  </p:childTnLst>
                                </p:cTn>
                              </p:par>
                              <p:par>
                                <p:cTn id="9" presetID="42" presetClass="path" presetSubtype="0" accel="50000" decel="50000" fill="hold" nodeType="withEffect">
                                  <p:stCondLst>
                                    <p:cond delay="0"/>
                                  </p:stCondLst>
                                  <p:childTnLst>
                                    <p:animMotion origin="layout" path="M 4.79167E-6 3.33333E-6 L -1.42201 0.36157 " pathEditMode="relative" rAng="0" ptsTypes="AA">
                                      <p:cBhvr>
                                        <p:cTn id="10" dur="500" fill="hold"/>
                                        <p:tgtEl>
                                          <p:spTgt spid="4"/>
                                        </p:tgtEl>
                                        <p:attrNameLst>
                                          <p:attrName>ppt_x</p:attrName>
                                          <p:attrName>ppt_y</p:attrName>
                                        </p:attrNameLst>
                                      </p:cBhvr>
                                      <p:rCtr x="-71107" y="18079"/>
                                    </p:animMotion>
                                  </p:childTnLst>
                                </p:cTn>
                              </p:par>
                              <p:par>
                                <p:cTn id="11" presetID="42" presetClass="path" presetSubtype="0" accel="50000" decel="50000" fill="hold" grpId="0" nodeType="withEffect">
                                  <p:stCondLst>
                                    <p:cond delay="0"/>
                                  </p:stCondLst>
                                  <p:childTnLst>
                                    <p:animMotion origin="layout" path="M 0.18737 0.76111 L 0.14674 0.27222 " pathEditMode="relative" rAng="0" ptsTypes="AA">
                                      <p:cBhvr>
                                        <p:cTn id="12" dur="1000" fill="hold"/>
                                        <p:tgtEl>
                                          <p:spTgt spid="13"/>
                                        </p:tgtEl>
                                        <p:attrNameLst>
                                          <p:attrName>ppt_x</p:attrName>
                                          <p:attrName>ppt_y</p:attrName>
                                        </p:attrNameLst>
                                      </p:cBhvr>
                                      <p:rCtr x="-2031" y="-24444"/>
                                    </p:animMotion>
                                  </p:childTnLst>
                                </p:cTn>
                              </p:par>
                              <p:par>
                                <p:cTn id="13" presetID="42" presetClass="path" presetSubtype="0" accel="50000" decel="50000" fill="hold" grpId="0" nodeType="withEffect">
                                  <p:stCondLst>
                                    <p:cond delay="0"/>
                                  </p:stCondLst>
                                  <p:childTnLst>
                                    <p:animMotion origin="layout" path="M -0.07826 -0.75 L -0.04076 -0.26111 " pathEditMode="relative" rAng="0" ptsTypes="AA">
                                      <p:cBhvr>
                                        <p:cTn id="14" dur="1000" fill="hold"/>
                                        <p:tgtEl>
                                          <p:spTgt spid="7"/>
                                        </p:tgtEl>
                                        <p:attrNameLst>
                                          <p:attrName>ppt_x</p:attrName>
                                          <p:attrName>ppt_y</p:attrName>
                                        </p:attrNameLst>
                                      </p:cBhvr>
                                      <p:rCtr x="1875" y="24444"/>
                                    </p:animMotion>
                                  </p:childTnLst>
                                </p:cTn>
                              </p:par>
                              <p:par>
                                <p:cTn id="15" presetID="42" presetClass="path" presetSubtype="0" accel="50000" decel="50000" fill="hold" grpId="0" nodeType="withEffect">
                                  <p:stCondLst>
                                    <p:cond delay="250"/>
                                  </p:stCondLst>
                                  <p:childTnLst>
                                    <p:animMotion origin="layout" path="M 0.18737 0.76111 L 0.14674 0.27222 " pathEditMode="relative" rAng="0" ptsTypes="AA">
                                      <p:cBhvr>
                                        <p:cTn id="16" dur="1000" fill="hold"/>
                                        <p:tgtEl>
                                          <p:spTgt spid="8"/>
                                        </p:tgtEl>
                                        <p:attrNameLst>
                                          <p:attrName>ppt_x</p:attrName>
                                          <p:attrName>ppt_y</p:attrName>
                                        </p:attrNameLst>
                                      </p:cBhvr>
                                      <p:rCtr x="-2031" y="-24444"/>
                                    </p:animMotion>
                                  </p:childTnLst>
                                </p:cTn>
                              </p:par>
                              <p:par>
                                <p:cTn id="17" presetID="42" presetClass="path" presetSubtype="0" accel="50000" decel="50000" fill="hold" grpId="0" nodeType="withEffect">
                                  <p:stCondLst>
                                    <p:cond delay="250"/>
                                  </p:stCondLst>
                                  <p:childTnLst>
                                    <p:animMotion origin="layout" path="M -0.07826 -0.75 L -0.04076 -0.26111 " pathEditMode="relative" rAng="0" ptsTypes="AA">
                                      <p:cBhvr>
                                        <p:cTn id="18" dur="1000" fill="hold"/>
                                        <p:tgtEl>
                                          <p:spTgt spid="9"/>
                                        </p:tgtEl>
                                        <p:attrNameLst>
                                          <p:attrName>ppt_x</p:attrName>
                                          <p:attrName>ppt_y</p:attrName>
                                        </p:attrNameLst>
                                      </p:cBhvr>
                                      <p:rCtr x="1875" y="24444"/>
                                    </p:animMotion>
                                  </p:childTnLst>
                                </p:cTn>
                              </p:par>
                              <p:par>
                                <p:cTn id="19" presetID="42" presetClass="path" presetSubtype="0" accel="50000" decel="50000" fill="hold" grpId="0" nodeType="withEffect">
                                  <p:stCondLst>
                                    <p:cond delay="500"/>
                                  </p:stCondLst>
                                  <p:childTnLst>
                                    <p:animMotion origin="layout" path="M 0.18737 0.76111 L 0.14674 0.27222 " pathEditMode="relative" rAng="0" ptsTypes="AA">
                                      <p:cBhvr>
                                        <p:cTn id="20" dur="1000" fill="hold"/>
                                        <p:tgtEl>
                                          <p:spTgt spid="10"/>
                                        </p:tgtEl>
                                        <p:attrNameLst>
                                          <p:attrName>ppt_x</p:attrName>
                                          <p:attrName>ppt_y</p:attrName>
                                        </p:attrNameLst>
                                      </p:cBhvr>
                                      <p:rCtr x="-2031" y="-24444"/>
                                    </p:animMotion>
                                  </p:childTnLst>
                                </p:cTn>
                              </p:par>
                              <p:par>
                                <p:cTn id="21" presetID="42" presetClass="path" presetSubtype="0" accel="50000" decel="50000" fill="hold" grpId="0" nodeType="withEffect">
                                  <p:stCondLst>
                                    <p:cond delay="500"/>
                                  </p:stCondLst>
                                  <p:childTnLst>
                                    <p:animMotion origin="layout" path="M -0.07826 -0.75 L -0.04076 -0.26111 " pathEditMode="relative" rAng="0" ptsTypes="AA">
                                      <p:cBhvr>
                                        <p:cTn id="22" dur="1000" fill="hold"/>
                                        <p:tgtEl>
                                          <p:spTgt spid="14"/>
                                        </p:tgtEl>
                                        <p:attrNameLst>
                                          <p:attrName>ppt_x</p:attrName>
                                          <p:attrName>ppt_y</p:attrName>
                                        </p:attrNameLst>
                                      </p:cBhvr>
                                      <p:rCtr x="1875" y="24444"/>
                                    </p:animMotion>
                                  </p:childTnLst>
                                </p:cTn>
                              </p:par>
                              <p:par>
                                <p:cTn id="23" presetID="42" presetClass="path" presetSubtype="0" accel="50000" decel="50000" fill="hold" grpId="0" nodeType="withEffect">
                                  <p:stCondLst>
                                    <p:cond delay="750"/>
                                  </p:stCondLst>
                                  <p:childTnLst>
                                    <p:animMotion origin="layout" path="M 0.18737 0.76111 L 0.14674 0.27222 " pathEditMode="relative" rAng="0" ptsTypes="AA">
                                      <p:cBhvr>
                                        <p:cTn id="24" dur="1000" fill="hold"/>
                                        <p:tgtEl>
                                          <p:spTgt spid="15"/>
                                        </p:tgtEl>
                                        <p:attrNameLst>
                                          <p:attrName>ppt_x</p:attrName>
                                          <p:attrName>ppt_y</p:attrName>
                                        </p:attrNameLst>
                                      </p:cBhvr>
                                      <p:rCtr x="-2031" y="-24444"/>
                                    </p:animMotion>
                                  </p:childTnLst>
                                </p:cTn>
                              </p:par>
                              <p:par>
                                <p:cTn id="25" presetID="42" presetClass="path" presetSubtype="0" accel="50000" decel="50000" fill="hold" grpId="0" nodeType="withEffect">
                                  <p:stCondLst>
                                    <p:cond delay="750"/>
                                  </p:stCondLst>
                                  <p:childTnLst>
                                    <p:animMotion origin="layout" path="M -0.07826 -0.75 L -0.04076 -0.26111 " pathEditMode="relative" rAng="0" ptsTypes="AA">
                                      <p:cBhvr>
                                        <p:cTn id="26" dur="1000" fill="hold"/>
                                        <p:tgtEl>
                                          <p:spTgt spid="16"/>
                                        </p:tgtEl>
                                        <p:attrNameLst>
                                          <p:attrName>ppt_x</p:attrName>
                                          <p:attrName>ppt_y</p:attrName>
                                        </p:attrNameLst>
                                      </p:cBhvr>
                                      <p:rCtr x="1875" y="24444"/>
                                    </p:animMotion>
                                  </p:childTnLst>
                                </p:cTn>
                              </p:par>
                              <p:par>
                                <p:cTn id="27" presetID="42" presetClass="path" presetSubtype="0" accel="50000" decel="50000" fill="hold" nodeType="withEffect">
                                  <p:stCondLst>
                                    <p:cond delay="750"/>
                                  </p:stCondLst>
                                  <p:childTnLst>
                                    <p:animMotion origin="layout" path="M 1.32083 -0.30324 L 1.5931 -0.36065 " pathEditMode="relative" rAng="0" ptsTypes="AA">
                                      <p:cBhvr>
                                        <p:cTn id="28" dur="2000" fill="hold"/>
                                        <p:tgtEl>
                                          <p:spTgt spid="3"/>
                                        </p:tgtEl>
                                        <p:attrNameLst>
                                          <p:attrName>ppt_x</p:attrName>
                                          <p:attrName>ppt_y</p:attrName>
                                        </p:attrNameLst>
                                      </p:cBhvr>
                                      <p:rCtr x="13607" y="-2870"/>
                                    </p:animMotion>
                                  </p:childTnLst>
                                </p:cTn>
                              </p:par>
                              <p:par>
                                <p:cTn id="29" presetID="42" presetClass="path" presetSubtype="0" accel="50000" decel="50000" fill="hold" nodeType="withEffect">
                                  <p:stCondLst>
                                    <p:cond delay="750"/>
                                  </p:stCondLst>
                                  <p:childTnLst>
                                    <p:animMotion origin="layout" path="M -1.42201 0.36158 L -1.64701 0.41458 " pathEditMode="relative" rAng="0" ptsTypes="AA">
                                      <p:cBhvr>
                                        <p:cTn id="30" dur="2000" fill="hold"/>
                                        <p:tgtEl>
                                          <p:spTgt spid="4"/>
                                        </p:tgtEl>
                                        <p:attrNameLst>
                                          <p:attrName>ppt_x</p:attrName>
                                          <p:attrName>ppt_y</p:attrName>
                                        </p:attrNameLst>
                                      </p:cBhvr>
                                      <p:rCtr x="-10443" y="2523"/>
                                    </p:animMotion>
                                  </p:childTnLst>
                                </p:cTn>
                              </p:par>
                              <p:par>
                                <p:cTn id="31" presetID="16" presetClass="entr" presetSubtype="42" fill="hold" grpId="0" nodeType="withEffect">
                                  <p:stCondLst>
                                    <p:cond delay="750"/>
                                  </p:stCondLst>
                                  <p:childTnLst>
                                    <p:set>
                                      <p:cBhvr>
                                        <p:cTn id="32" dur="1" fill="hold">
                                          <p:stCondLst>
                                            <p:cond delay="0"/>
                                          </p:stCondLst>
                                        </p:cTn>
                                        <p:tgtEl>
                                          <p:spTgt spid="21"/>
                                        </p:tgtEl>
                                        <p:attrNameLst>
                                          <p:attrName>style.visibility</p:attrName>
                                        </p:attrNameLst>
                                      </p:cBhvr>
                                      <p:to>
                                        <p:strVal val="visible"/>
                                      </p:to>
                                    </p:set>
                                    <p:animEffect transition="in" filter="barn(out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animBg="1"/>
      <p:bldP spid="16" grpId="0" animBg="1"/>
      <p:bldP spid="10" grpId="0" animBg="1"/>
      <p:bldP spid="14" grpId="0" animBg="1"/>
      <p:bldP spid="8" grpId="0" animBg="1"/>
      <p:bldP spid="9" grpId="0" animBg="1"/>
      <p:bldP spid="13"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FEE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98AF29A-526B-4FD8-BB98-2905C1E37007}"/>
              </a:ext>
            </a:extLst>
          </p:cNvPr>
          <p:cNvSpPr/>
          <p:nvPr/>
        </p:nvSpPr>
        <p:spPr>
          <a:xfrm>
            <a:off x="1717586" y="1249985"/>
            <a:ext cx="8314355" cy="4390886"/>
          </a:xfrm>
          <a:prstGeom prst="roundRect">
            <a:avLst>
              <a:gd name="adj" fmla="val 2151"/>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5" name="Straight Connector 4">
            <a:extLst>
              <a:ext uri="{FF2B5EF4-FFF2-40B4-BE49-F238E27FC236}">
                <a16:creationId xmlns:a16="http://schemas.microsoft.com/office/drawing/2014/main" id="{5CD70379-6D2E-4A7E-A0D8-273FDDB82378}"/>
              </a:ext>
            </a:extLst>
          </p:cNvPr>
          <p:cNvCxnSpPr>
            <a:cxnSpLocks/>
          </p:cNvCxnSpPr>
          <p:nvPr/>
        </p:nvCxnSpPr>
        <p:spPr>
          <a:xfrm>
            <a:off x="1717586" y="1752242"/>
            <a:ext cx="8314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F4604CF-7C8C-492F-B2FF-BBB846C22474}"/>
              </a:ext>
            </a:extLst>
          </p:cNvPr>
          <p:cNvSpPr/>
          <p:nvPr/>
        </p:nvSpPr>
        <p:spPr>
          <a:xfrm>
            <a:off x="1922351" y="1399514"/>
            <a:ext cx="203200" cy="203200"/>
          </a:xfrm>
          <a:prstGeom prst="ellipse">
            <a:avLst/>
          </a:prstGeom>
          <a:solidFill>
            <a:srgbClr val="F76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0780A14D-C7F2-469A-97DC-A2A1FD5FE85E}"/>
              </a:ext>
            </a:extLst>
          </p:cNvPr>
          <p:cNvSpPr/>
          <p:nvPr/>
        </p:nvSpPr>
        <p:spPr>
          <a:xfrm>
            <a:off x="2268426" y="1399514"/>
            <a:ext cx="203200" cy="203200"/>
          </a:xfrm>
          <a:prstGeom prst="ellipse">
            <a:avLst/>
          </a:prstGeom>
          <a:solidFill>
            <a:srgbClr val="FCB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1602C64A-AE6D-4C71-A99C-994E63003A28}"/>
              </a:ext>
            </a:extLst>
          </p:cNvPr>
          <p:cNvSpPr/>
          <p:nvPr/>
        </p:nvSpPr>
        <p:spPr>
          <a:xfrm>
            <a:off x="2614501" y="1399514"/>
            <a:ext cx="203200" cy="203200"/>
          </a:xfrm>
          <a:prstGeom prst="ellipse">
            <a:avLst/>
          </a:prstGeom>
          <a:solidFill>
            <a:srgbClr val="3CC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972CC820-102B-4EA8-BAD4-787C8999FCE8}"/>
              </a:ext>
            </a:extLst>
          </p:cNvPr>
          <p:cNvSpPr/>
          <p:nvPr/>
        </p:nvSpPr>
        <p:spPr>
          <a:xfrm>
            <a:off x="4608029" y="2279237"/>
            <a:ext cx="1166191" cy="1166191"/>
          </a:xfrm>
          <a:prstGeom prst="ellipse">
            <a:avLst/>
          </a:prstGeom>
          <a:solidFill>
            <a:srgbClr val="F7615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2AD460C4-A7FB-4C28-BED6-F9DE9B13202E}"/>
              </a:ext>
            </a:extLst>
          </p:cNvPr>
          <p:cNvSpPr/>
          <p:nvPr/>
        </p:nvSpPr>
        <p:spPr>
          <a:xfrm>
            <a:off x="4608030" y="2279238"/>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2F02B470-1195-4481-B7E6-AC7DFA219A44}"/>
              </a:ext>
            </a:extLst>
          </p:cNvPr>
          <p:cNvSpPr/>
          <p:nvPr/>
        </p:nvSpPr>
        <p:spPr>
          <a:xfrm>
            <a:off x="6096000" y="2279237"/>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8C16717E-BB62-4914-9C9E-6A81315B4B87}"/>
              </a:ext>
            </a:extLst>
          </p:cNvPr>
          <p:cNvSpPr/>
          <p:nvPr/>
        </p:nvSpPr>
        <p:spPr>
          <a:xfrm>
            <a:off x="4608030" y="3723723"/>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6420063-2704-443C-B1DF-8D91F8EC790A}"/>
              </a:ext>
            </a:extLst>
          </p:cNvPr>
          <p:cNvSpPr/>
          <p:nvPr/>
        </p:nvSpPr>
        <p:spPr>
          <a:xfrm>
            <a:off x="6096000" y="3723723"/>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5" name="Graphic 14" descr="Magnifying glass">
            <a:extLst>
              <a:ext uri="{FF2B5EF4-FFF2-40B4-BE49-F238E27FC236}">
                <a16:creationId xmlns:a16="http://schemas.microsoft.com/office/drawing/2014/main" id="{4CF7E696-7B2F-4FED-B04E-A0BA1D75E8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706" y="4014917"/>
            <a:ext cx="583801" cy="583801"/>
          </a:xfrm>
          <a:prstGeom prst="rect">
            <a:avLst/>
          </a:prstGeom>
        </p:spPr>
      </p:pic>
      <p:pic>
        <p:nvPicPr>
          <p:cNvPr id="17" name="Graphic 16" descr="Handshake">
            <a:extLst>
              <a:ext uri="{FF2B5EF4-FFF2-40B4-BE49-F238E27FC236}">
                <a16:creationId xmlns:a16="http://schemas.microsoft.com/office/drawing/2014/main" id="{B3FF6006-4918-499C-B251-468D49777A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08030" y="4014917"/>
            <a:ext cx="583801" cy="583801"/>
          </a:xfrm>
          <a:prstGeom prst="rect">
            <a:avLst/>
          </a:prstGeom>
        </p:spPr>
      </p:pic>
      <p:pic>
        <p:nvPicPr>
          <p:cNvPr id="19" name="Graphic 18" descr="Questions">
            <a:extLst>
              <a:ext uri="{FF2B5EF4-FFF2-40B4-BE49-F238E27FC236}">
                <a16:creationId xmlns:a16="http://schemas.microsoft.com/office/drawing/2014/main" id="{AD2B1C6E-0DE0-4927-9123-3D7075151D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6706" y="2570431"/>
            <a:ext cx="583801" cy="583801"/>
          </a:xfrm>
          <a:prstGeom prst="rect">
            <a:avLst/>
          </a:prstGeom>
        </p:spPr>
      </p:pic>
      <p:pic>
        <p:nvPicPr>
          <p:cNvPr id="21" name="Graphic 20" descr="Daily calendar">
            <a:extLst>
              <a:ext uri="{FF2B5EF4-FFF2-40B4-BE49-F238E27FC236}">
                <a16:creationId xmlns:a16="http://schemas.microsoft.com/office/drawing/2014/main" id="{9294DF7B-00EB-4509-A362-A1DE622D55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08030" y="2570431"/>
            <a:ext cx="583801" cy="583801"/>
          </a:xfrm>
          <a:prstGeom prst="rect">
            <a:avLst/>
          </a:prstGeom>
        </p:spPr>
      </p:pic>
      <p:grpSp>
        <p:nvGrpSpPr>
          <p:cNvPr id="25" name="Group 24">
            <a:extLst>
              <a:ext uri="{FF2B5EF4-FFF2-40B4-BE49-F238E27FC236}">
                <a16:creationId xmlns:a16="http://schemas.microsoft.com/office/drawing/2014/main" id="{C8E06E5B-1247-44B7-9595-BEF535808BFF}"/>
              </a:ext>
            </a:extLst>
          </p:cNvPr>
          <p:cNvGrpSpPr/>
          <p:nvPr/>
        </p:nvGrpSpPr>
        <p:grpSpPr>
          <a:xfrm>
            <a:off x="2462007" y="2458243"/>
            <a:ext cx="1861101" cy="722217"/>
            <a:chOff x="2462007" y="2458243"/>
            <a:chExt cx="1861101" cy="722217"/>
          </a:xfrm>
        </p:grpSpPr>
        <p:sp>
          <p:nvSpPr>
            <p:cNvPr id="22" name="TextBox 21">
              <a:extLst>
                <a:ext uri="{FF2B5EF4-FFF2-40B4-BE49-F238E27FC236}">
                  <a16:creationId xmlns:a16="http://schemas.microsoft.com/office/drawing/2014/main" id="{C3A57B34-9852-42A1-9564-3308C875A226}"/>
                </a:ext>
              </a:extLst>
            </p:cNvPr>
            <p:cNvSpPr txBox="1"/>
            <p:nvPr/>
          </p:nvSpPr>
          <p:spPr>
            <a:xfrm>
              <a:off x="2462007" y="2458243"/>
              <a:ext cx="1861101" cy="523220"/>
            </a:xfrm>
            <a:prstGeom prst="rect">
              <a:avLst/>
            </a:prstGeom>
            <a:noFill/>
          </p:spPr>
          <p:txBody>
            <a:bodyPr wrap="square" rtlCol="0">
              <a:spAutoFit/>
            </a:bodyPr>
            <a:lstStyle/>
            <a:p>
              <a:pPr algn="r"/>
              <a:r>
                <a:rPr lang="id-ID" sz="2800" dirty="0">
                  <a:solidFill>
                    <a:srgbClr val="F7615D"/>
                  </a:solidFill>
                  <a:latin typeface="Bebas Neue" panose="020B0606020202050201" pitchFamily="34" charset="0"/>
                </a:rPr>
                <a:t>Heading 1</a:t>
              </a:r>
            </a:p>
          </p:txBody>
        </p:sp>
        <p:sp>
          <p:nvSpPr>
            <p:cNvPr id="26" name="TextBox 25">
              <a:extLst>
                <a:ext uri="{FF2B5EF4-FFF2-40B4-BE49-F238E27FC236}">
                  <a16:creationId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pPr algn="r"/>
              <a:r>
                <a:rPr lang="id-ID" dirty="0">
                  <a:latin typeface="Agency FB" panose="020B0503020202020204" pitchFamily="34" charset="0"/>
                </a:rPr>
                <a:t>Add short description</a:t>
              </a:r>
            </a:p>
          </p:txBody>
        </p:sp>
      </p:grpSp>
      <p:sp>
        <p:nvSpPr>
          <p:cNvPr id="4" name="Rectangle 3">
            <a:extLst>
              <a:ext uri="{FF2B5EF4-FFF2-40B4-BE49-F238E27FC236}">
                <a16:creationId xmlns:a16="http://schemas.microsoft.com/office/drawing/2014/main" id="{B33E79DF-EA9A-4FB8-BFAD-B5870762C2B9}"/>
              </a:ext>
            </a:extLst>
          </p:cNvPr>
          <p:cNvSpPr/>
          <p:nvPr/>
        </p:nvSpPr>
        <p:spPr>
          <a:xfrm>
            <a:off x="0" y="6167865"/>
            <a:ext cx="12192000" cy="20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Rectangle 37">
            <a:extLst>
              <a:ext uri="{FF2B5EF4-FFF2-40B4-BE49-F238E27FC236}">
                <a16:creationId xmlns:a16="http://schemas.microsoft.com/office/drawing/2014/main" id="{EF1598B6-BF9E-42C1-8E26-68339824EF9A}"/>
              </a:ext>
            </a:extLst>
          </p:cNvPr>
          <p:cNvSpPr/>
          <p:nvPr/>
        </p:nvSpPr>
        <p:spPr>
          <a:xfrm>
            <a:off x="0" y="5829039"/>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a:extLst>
              <a:ext uri="{FF2B5EF4-FFF2-40B4-BE49-F238E27FC236}">
                <a16:creationId xmlns:a16="http://schemas.microsoft.com/office/drawing/2014/main" id="{D9E8585C-E4EE-4E2D-A2CA-E2C479BEAAE5}"/>
              </a:ext>
            </a:extLst>
          </p:cNvPr>
          <p:cNvSpPr/>
          <p:nvPr/>
        </p:nvSpPr>
        <p:spPr>
          <a:xfrm>
            <a:off x="6988935" y="782392"/>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a:extLst>
              <a:ext uri="{FF2B5EF4-FFF2-40B4-BE49-F238E27FC236}">
                <a16:creationId xmlns:a16="http://schemas.microsoft.com/office/drawing/2014/main" id="{7FD89D7E-A6C1-4E85-8662-E6BDC93634A4}"/>
              </a:ext>
            </a:extLst>
          </p:cNvPr>
          <p:cNvSpPr/>
          <p:nvPr/>
        </p:nvSpPr>
        <p:spPr>
          <a:xfrm>
            <a:off x="4069725" y="484141"/>
            <a:ext cx="8122276"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TextBox 40">
            <a:extLst>
              <a:ext uri="{FF2B5EF4-FFF2-40B4-BE49-F238E27FC236}">
                <a16:creationId xmlns:a16="http://schemas.microsoft.com/office/drawing/2014/main" id="{9C91128A-7D7C-4D96-994A-FEA3363BE7E0}"/>
              </a:ext>
            </a:extLst>
          </p:cNvPr>
          <p:cNvSpPr txBox="1"/>
          <p:nvPr/>
        </p:nvSpPr>
        <p:spPr>
          <a:xfrm>
            <a:off x="3194899" y="1247940"/>
            <a:ext cx="5359728" cy="523220"/>
          </a:xfrm>
          <a:prstGeom prst="rect">
            <a:avLst/>
          </a:prstGeom>
          <a:noFill/>
        </p:spPr>
        <p:txBody>
          <a:bodyPr wrap="square" rtlCol="0">
            <a:spAutoFit/>
          </a:bodyPr>
          <a:lstStyle/>
          <a:p>
            <a:pPr algn="ctr"/>
            <a:r>
              <a:rPr lang="id-ID" sz="2800" dirty="0">
                <a:latin typeface="Agency FB" panose="020B0503020202020204" pitchFamily="34" charset="0"/>
              </a:rPr>
              <a:t>ADD TEXT HERE </a:t>
            </a:r>
          </a:p>
        </p:txBody>
      </p:sp>
    </p:spTree>
    <p:extLst>
      <p:ext uri="{BB962C8B-B14F-4D97-AF65-F5344CB8AC3E}">
        <p14:creationId xmlns:p14="http://schemas.microsoft.com/office/powerpoint/2010/main" val="3294647186"/>
      </p:ext>
    </p:extLst>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FEEFF"/>
        </a:solidFill>
        <a:effectLst/>
      </p:bgPr>
    </p:bg>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7ACAE9CA-8790-4D7D-B4D9-39D7E234E2DA}"/>
              </a:ext>
            </a:extLst>
          </p:cNvPr>
          <p:cNvSpPr/>
          <p:nvPr/>
        </p:nvSpPr>
        <p:spPr>
          <a:xfrm>
            <a:off x="1717586" y="1249985"/>
            <a:ext cx="8314355" cy="4390886"/>
          </a:xfrm>
          <a:prstGeom prst="roundRect">
            <a:avLst>
              <a:gd name="adj" fmla="val 2151"/>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29" name="Straight Connector 28">
            <a:extLst>
              <a:ext uri="{FF2B5EF4-FFF2-40B4-BE49-F238E27FC236}">
                <a16:creationId xmlns:a16="http://schemas.microsoft.com/office/drawing/2014/main" id="{0228BDEC-56A5-4DBC-9F8F-713B1A994EC1}"/>
              </a:ext>
            </a:extLst>
          </p:cNvPr>
          <p:cNvCxnSpPr>
            <a:cxnSpLocks/>
          </p:cNvCxnSpPr>
          <p:nvPr/>
        </p:nvCxnSpPr>
        <p:spPr>
          <a:xfrm>
            <a:off x="1717586" y="1752242"/>
            <a:ext cx="8314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52BDD1A-5A1E-49F8-B626-1AF3119C7473}"/>
              </a:ext>
            </a:extLst>
          </p:cNvPr>
          <p:cNvSpPr/>
          <p:nvPr/>
        </p:nvSpPr>
        <p:spPr>
          <a:xfrm>
            <a:off x="1922351" y="1399514"/>
            <a:ext cx="203200" cy="203200"/>
          </a:xfrm>
          <a:prstGeom prst="ellipse">
            <a:avLst/>
          </a:prstGeom>
          <a:solidFill>
            <a:srgbClr val="F76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360AC616-1977-480C-BD21-24F8BA964D34}"/>
              </a:ext>
            </a:extLst>
          </p:cNvPr>
          <p:cNvSpPr/>
          <p:nvPr/>
        </p:nvSpPr>
        <p:spPr>
          <a:xfrm>
            <a:off x="2268426" y="1399514"/>
            <a:ext cx="203200" cy="203200"/>
          </a:xfrm>
          <a:prstGeom prst="ellipse">
            <a:avLst/>
          </a:prstGeom>
          <a:solidFill>
            <a:srgbClr val="FCB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5AD44360-6309-4B61-8EA9-CCC3D7E746A9}"/>
              </a:ext>
            </a:extLst>
          </p:cNvPr>
          <p:cNvSpPr/>
          <p:nvPr/>
        </p:nvSpPr>
        <p:spPr>
          <a:xfrm>
            <a:off x="2614501" y="1399514"/>
            <a:ext cx="203200" cy="203200"/>
          </a:xfrm>
          <a:prstGeom prst="ellipse">
            <a:avLst/>
          </a:prstGeom>
          <a:solidFill>
            <a:srgbClr val="3CC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a:extLst>
              <a:ext uri="{FF2B5EF4-FFF2-40B4-BE49-F238E27FC236}">
                <a16:creationId xmlns:a16="http://schemas.microsoft.com/office/drawing/2014/main" id="{B8881A12-5872-4661-84C2-74EB761429F0}"/>
              </a:ext>
            </a:extLst>
          </p:cNvPr>
          <p:cNvSpPr/>
          <p:nvPr/>
        </p:nvSpPr>
        <p:spPr>
          <a:xfrm>
            <a:off x="0" y="6167865"/>
            <a:ext cx="12192000" cy="20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ectangle 33">
            <a:extLst>
              <a:ext uri="{FF2B5EF4-FFF2-40B4-BE49-F238E27FC236}">
                <a16:creationId xmlns:a16="http://schemas.microsoft.com/office/drawing/2014/main" id="{C538C6C7-DEF1-467B-BCED-EF440A38FF60}"/>
              </a:ext>
            </a:extLst>
          </p:cNvPr>
          <p:cNvSpPr/>
          <p:nvPr/>
        </p:nvSpPr>
        <p:spPr>
          <a:xfrm>
            <a:off x="0" y="5829039"/>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ectangle 34">
            <a:extLst>
              <a:ext uri="{FF2B5EF4-FFF2-40B4-BE49-F238E27FC236}">
                <a16:creationId xmlns:a16="http://schemas.microsoft.com/office/drawing/2014/main" id="{5705EC8D-4187-4863-8B15-A443336E3AA6}"/>
              </a:ext>
            </a:extLst>
          </p:cNvPr>
          <p:cNvSpPr/>
          <p:nvPr/>
        </p:nvSpPr>
        <p:spPr>
          <a:xfrm>
            <a:off x="6988935" y="782392"/>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Rectangle 35">
            <a:extLst>
              <a:ext uri="{FF2B5EF4-FFF2-40B4-BE49-F238E27FC236}">
                <a16:creationId xmlns:a16="http://schemas.microsoft.com/office/drawing/2014/main" id="{5C33D777-12AD-4D40-BA95-0A4A349273F0}"/>
              </a:ext>
            </a:extLst>
          </p:cNvPr>
          <p:cNvSpPr/>
          <p:nvPr/>
        </p:nvSpPr>
        <p:spPr>
          <a:xfrm>
            <a:off x="4069725" y="484141"/>
            <a:ext cx="8122276"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TextBox 36">
            <a:extLst>
              <a:ext uri="{FF2B5EF4-FFF2-40B4-BE49-F238E27FC236}">
                <a16:creationId xmlns:a16="http://schemas.microsoft.com/office/drawing/2014/main" id="{EEAB2A24-BE8A-4280-B097-6F1CEB85D11C}"/>
              </a:ext>
            </a:extLst>
          </p:cNvPr>
          <p:cNvSpPr txBox="1"/>
          <p:nvPr/>
        </p:nvSpPr>
        <p:spPr>
          <a:xfrm>
            <a:off x="3194899" y="1247940"/>
            <a:ext cx="5359728" cy="523220"/>
          </a:xfrm>
          <a:prstGeom prst="rect">
            <a:avLst/>
          </a:prstGeom>
          <a:noFill/>
        </p:spPr>
        <p:txBody>
          <a:bodyPr wrap="square" rtlCol="0">
            <a:spAutoFit/>
          </a:bodyPr>
          <a:lstStyle/>
          <a:p>
            <a:pPr algn="ctr"/>
            <a:r>
              <a:rPr lang="id-ID" sz="2800" dirty="0">
                <a:latin typeface="Agency FB" panose="020B0503020202020204" pitchFamily="34" charset="0"/>
              </a:rPr>
              <a:t>ADD TEXT HERE </a:t>
            </a:r>
          </a:p>
        </p:txBody>
      </p:sp>
      <p:sp>
        <p:nvSpPr>
          <p:cNvPr id="10" name="Oval 9">
            <a:extLst>
              <a:ext uri="{FF2B5EF4-FFF2-40B4-BE49-F238E27FC236}">
                <a16:creationId xmlns:a16="http://schemas.microsoft.com/office/drawing/2014/main" id="{2AD460C4-A7FB-4C28-BED6-F9DE9B13202E}"/>
              </a:ext>
            </a:extLst>
          </p:cNvPr>
          <p:cNvSpPr/>
          <p:nvPr/>
        </p:nvSpPr>
        <p:spPr>
          <a:xfrm>
            <a:off x="4608030" y="2279238"/>
            <a:ext cx="1166191" cy="1166191"/>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972CC820-102B-4EA8-BAD4-787C8999FCE8}"/>
              </a:ext>
            </a:extLst>
          </p:cNvPr>
          <p:cNvSpPr/>
          <p:nvPr/>
        </p:nvSpPr>
        <p:spPr>
          <a:xfrm>
            <a:off x="4608029" y="3736622"/>
            <a:ext cx="1166191" cy="1166191"/>
          </a:xfrm>
          <a:prstGeom prst="ellipse">
            <a:avLst/>
          </a:prstGeom>
          <a:solidFill>
            <a:srgbClr val="FCBC4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2F02B470-1195-4481-B7E6-AC7DFA219A44}"/>
              </a:ext>
            </a:extLst>
          </p:cNvPr>
          <p:cNvSpPr/>
          <p:nvPr/>
        </p:nvSpPr>
        <p:spPr>
          <a:xfrm>
            <a:off x="6096000" y="2279237"/>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8C16717E-BB62-4914-9C9E-6A81315B4B87}"/>
              </a:ext>
            </a:extLst>
          </p:cNvPr>
          <p:cNvSpPr/>
          <p:nvPr/>
        </p:nvSpPr>
        <p:spPr>
          <a:xfrm>
            <a:off x="4608030" y="3723723"/>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6420063-2704-443C-B1DF-8D91F8EC790A}"/>
              </a:ext>
            </a:extLst>
          </p:cNvPr>
          <p:cNvSpPr/>
          <p:nvPr/>
        </p:nvSpPr>
        <p:spPr>
          <a:xfrm>
            <a:off x="6096000" y="3723723"/>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5" name="Graphic 14" descr="Magnifying glass">
            <a:extLst>
              <a:ext uri="{FF2B5EF4-FFF2-40B4-BE49-F238E27FC236}">
                <a16:creationId xmlns:a16="http://schemas.microsoft.com/office/drawing/2014/main" id="{4CF7E696-7B2F-4FED-B04E-A0BA1D75E8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706" y="4014917"/>
            <a:ext cx="583801" cy="583801"/>
          </a:xfrm>
          <a:prstGeom prst="rect">
            <a:avLst/>
          </a:prstGeom>
        </p:spPr>
      </p:pic>
      <p:pic>
        <p:nvPicPr>
          <p:cNvPr id="17" name="Graphic 16" descr="Handshake">
            <a:extLst>
              <a:ext uri="{FF2B5EF4-FFF2-40B4-BE49-F238E27FC236}">
                <a16:creationId xmlns:a16="http://schemas.microsoft.com/office/drawing/2014/main" id="{B3FF6006-4918-499C-B251-468D49777A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08030" y="4014917"/>
            <a:ext cx="583801" cy="583801"/>
          </a:xfrm>
          <a:prstGeom prst="rect">
            <a:avLst/>
          </a:prstGeom>
        </p:spPr>
      </p:pic>
      <p:pic>
        <p:nvPicPr>
          <p:cNvPr id="19" name="Graphic 18" descr="Questions">
            <a:extLst>
              <a:ext uri="{FF2B5EF4-FFF2-40B4-BE49-F238E27FC236}">
                <a16:creationId xmlns:a16="http://schemas.microsoft.com/office/drawing/2014/main" id="{AD2B1C6E-0DE0-4927-9123-3D7075151D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6706" y="2570431"/>
            <a:ext cx="583801" cy="583801"/>
          </a:xfrm>
          <a:prstGeom prst="rect">
            <a:avLst/>
          </a:prstGeom>
        </p:spPr>
      </p:pic>
      <p:pic>
        <p:nvPicPr>
          <p:cNvPr id="21" name="Graphic 20" descr="Daily calendar">
            <a:extLst>
              <a:ext uri="{FF2B5EF4-FFF2-40B4-BE49-F238E27FC236}">
                <a16:creationId xmlns:a16="http://schemas.microsoft.com/office/drawing/2014/main" id="{9294DF7B-00EB-4509-A362-A1DE622D55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08030" y="2570431"/>
            <a:ext cx="583801" cy="583801"/>
          </a:xfrm>
          <a:prstGeom prst="rect">
            <a:avLst/>
          </a:prstGeom>
        </p:spPr>
      </p:pic>
      <p:grpSp>
        <p:nvGrpSpPr>
          <p:cNvPr id="25" name="Group 24">
            <a:extLst>
              <a:ext uri="{FF2B5EF4-FFF2-40B4-BE49-F238E27FC236}">
                <a16:creationId xmlns:a16="http://schemas.microsoft.com/office/drawing/2014/main" id="{C8E06E5B-1247-44B7-9595-BEF535808BFF}"/>
              </a:ext>
            </a:extLst>
          </p:cNvPr>
          <p:cNvGrpSpPr/>
          <p:nvPr/>
        </p:nvGrpSpPr>
        <p:grpSpPr>
          <a:xfrm>
            <a:off x="2462007" y="3958608"/>
            <a:ext cx="1861101" cy="722217"/>
            <a:chOff x="2462007" y="2458243"/>
            <a:chExt cx="1861101" cy="722217"/>
          </a:xfrm>
        </p:grpSpPr>
        <p:sp>
          <p:nvSpPr>
            <p:cNvPr id="22" name="TextBox 21">
              <a:extLst>
                <a:ext uri="{FF2B5EF4-FFF2-40B4-BE49-F238E27FC236}">
                  <a16:creationId xmlns:a16="http://schemas.microsoft.com/office/drawing/2014/main" id="{C3A57B34-9852-42A1-9564-3308C875A226}"/>
                </a:ext>
              </a:extLst>
            </p:cNvPr>
            <p:cNvSpPr txBox="1"/>
            <p:nvPr/>
          </p:nvSpPr>
          <p:spPr>
            <a:xfrm>
              <a:off x="2462007" y="2458243"/>
              <a:ext cx="1861101" cy="523220"/>
            </a:xfrm>
            <a:prstGeom prst="rect">
              <a:avLst/>
            </a:prstGeom>
            <a:noFill/>
          </p:spPr>
          <p:txBody>
            <a:bodyPr wrap="square" rtlCol="0">
              <a:spAutoFit/>
            </a:bodyPr>
            <a:lstStyle/>
            <a:p>
              <a:pPr algn="r"/>
              <a:r>
                <a:rPr lang="id-ID" sz="2800" dirty="0">
                  <a:solidFill>
                    <a:srgbClr val="FCBC40"/>
                  </a:solidFill>
                  <a:latin typeface="Bebas Neue" panose="020B0606020202050201" pitchFamily="34" charset="0"/>
                </a:rPr>
                <a:t>Heading 2</a:t>
              </a:r>
            </a:p>
          </p:txBody>
        </p:sp>
        <p:sp>
          <p:nvSpPr>
            <p:cNvPr id="26" name="TextBox 25">
              <a:extLst>
                <a:ext uri="{FF2B5EF4-FFF2-40B4-BE49-F238E27FC236}">
                  <a16:creationId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pPr algn="r"/>
              <a:r>
                <a:rPr lang="id-ID" dirty="0">
                  <a:latin typeface="Agency FB" panose="020B0503020202020204" pitchFamily="34" charset="0"/>
                </a:rPr>
                <a:t>Add short description</a:t>
              </a:r>
            </a:p>
          </p:txBody>
        </p:sp>
      </p:grpSp>
      <p:grpSp>
        <p:nvGrpSpPr>
          <p:cNvPr id="20" name="Group 19">
            <a:extLst>
              <a:ext uri="{FF2B5EF4-FFF2-40B4-BE49-F238E27FC236}">
                <a16:creationId xmlns:a16="http://schemas.microsoft.com/office/drawing/2014/main" id="{BC4C8E79-93FC-4DB4-AE4D-5451ACCD6E9B}"/>
              </a:ext>
            </a:extLst>
          </p:cNvPr>
          <p:cNvGrpSpPr/>
          <p:nvPr/>
        </p:nvGrpSpPr>
        <p:grpSpPr>
          <a:xfrm>
            <a:off x="2462007" y="2458243"/>
            <a:ext cx="1861101" cy="722217"/>
            <a:chOff x="2462007" y="2458243"/>
            <a:chExt cx="1861101" cy="722217"/>
          </a:xfrm>
        </p:grpSpPr>
        <p:sp>
          <p:nvSpPr>
            <p:cNvPr id="23" name="TextBox 22">
              <a:extLst>
                <a:ext uri="{FF2B5EF4-FFF2-40B4-BE49-F238E27FC236}">
                  <a16:creationId xmlns:a16="http://schemas.microsoft.com/office/drawing/2014/main" id="{FC7D77CD-00D3-44DB-8188-545CAAE010CE}"/>
                </a:ext>
              </a:extLst>
            </p:cNvPr>
            <p:cNvSpPr txBox="1"/>
            <p:nvPr/>
          </p:nvSpPr>
          <p:spPr>
            <a:xfrm>
              <a:off x="2462007" y="2458243"/>
              <a:ext cx="1861101" cy="523220"/>
            </a:xfrm>
            <a:prstGeom prst="rect">
              <a:avLst/>
            </a:prstGeom>
            <a:noFill/>
          </p:spPr>
          <p:txBody>
            <a:bodyPr wrap="square" rtlCol="0">
              <a:spAutoFit/>
            </a:bodyPr>
            <a:lstStyle/>
            <a:p>
              <a:pPr algn="r"/>
              <a:r>
                <a:rPr lang="id-ID" sz="2800" dirty="0">
                  <a:solidFill>
                    <a:srgbClr val="F7615D"/>
                  </a:solidFill>
                  <a:latin typeface="Bebas Neue" panose="020B0606020202050201" pitchFamily="34" charset="0"/>
                </a:rPr>
                <a:t>Heading 1</a:t>
              </a:r>
            </a:p>
          </p:txBody>
        </p:sp>
        <p:sp>
          <p:nvSpPr>
            <p:cNvPr id="27" name="TextBox 26">
              <a:extLst>
                <a:ext uri="{FF2B5EF4-FFF2-40B4-BE49-F238E27FC236}">
                  <a16:creationId xmlns:a16="http://schemas.microsoft.com/office/drawing/2014/main" id="{24ADDD2E-23AB-443F-BED4-00EDF45C5545}"/>
                </a:ext>
              </a:extLst>
            </p:cNvPr>
            <p:cNvSpPr txBox="1"/>
            <p:nvPr/>
          </p:nvSpPr>
          <p:spPr>
            <a:xfrm>
              <a:off x="2462007" y="2811128"/>
              <a:ext cx="1861101" cy="369332"/>
            </a:xfrm>
            <a:prstGeom prst="rect">
              <a:avLst/>
            </a:prstGeom>
            <a:noFill/>
          </p:spPr>
          <p:txBody>
            <a:bodyPr wrap="square" rtlCol="0">
              <a:spAutoFit/>
            </a:bodyPr>
            <a:lstStyle/>
            <a:p>
              <a:pPr algn="r"/>
              <a:r>
                <a:rPr lang="id-ID" dirty="0">
                  <a:latin typeface="Agency FB" panose="020B0503020202020204" pitchFamily="34" charset="0"/>
                </a:rPr>
                <a:t>Add short description</a:t>
              </a:r>
            </a:p>
          </p:txBody>
        </p:sp>
      </p:grpSp>
    </p:spTree>
    <p:extLst>
      <p:ext uri="{BB962C8B-B14F-4D97-AF65-F5344CB8AC3E}">
        <p14:creationId xmlns:p14="http://schemas.microsoft.com/office/powerpoint/2010/main" val="1266059053"/>
      </p:ext>
    </p:extLst>
  </p:cSld>
  <p:clrMapOvr>
    <a:masterClrMapping/>
  </p:clrMapOvr>
  <mc:AlternateContent xmlns:mc="http://schemas.openxmlformats.org/markup-compatibility/2006">
    <mc:Choice xmlns:p159="http://schemas.microsoft.com/office/powerpoint/2015/09/main" Requires="p159">
      <p:transition advTm="0">
        <p159:morph option="byObject"/>
      </p:transition>
    </mc:Choice>
    <mc:Fallback>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FEEFF"/>
        </a:solid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5E5C04E9-F627-4945-8C55-2DCFA1E59E23}"/>
              </a:ext>
            </a:extLst>
          </p:cNvPr>
          <p:cNvSpPr/>
          <p:nvPr/>
        </p:nvSpPr>
        <p:spPr>
          <a:xfrm>
            <a:off x="1717586" y="1249985"/>
            <a:ext cx="8314355" cy="4390886"/>
          </a:xfrm>
          <a:prstGeom prst="roundRect">
            <a:avLst>
              <a:gd name="adj" fmla="val 2151"/>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2" name="Straight Connector 31">
            <a:extLst>
              <a:ext uri="{FF2B5EF4-FFF2-40B4-BE49-F238E27FC236}">
                <a16:creationId xmlns:a16="http://schemas.microsoft.com/office/drawing/2014/main" id="{A2A9BBB1-E692-4C9E-A665-7CBDB61087A7}"/>
              </a:ext>
            </a:extLst>
          </p:cNvPr>
          <p:cNvCxnSpPr>
            <a:cxnSpLocks/>
          </p:cNvCxnSpPr>
          <p:nvPr/>
        </p:nvCxnSpPr>
        <p:spPr>
          <a:xfrm>
            <a:off x="1717586" y="1752242"/>
            <a:ext cx="8314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6748CCD8-48DC-48C8-BFB7-4D69818554B4}"/>
              </a:ext>
            </a:extLst>
          </p:cNvPr>
          <p:cNvSpPr/>
          <p:nvPr/>
        </p:nvSpPr>
        <p:spPr>
          <a:xfrm>
            <a:off x="1922351" y="1399514"/>
            <a:ext cx="203200" cy="203200"/>
          </a:xfrm>
          <a:prstGeom prst="ellipse">
            <a:avLst/>
          </a:prstGeom>
          <a:solidFill>
            <a:srgbClr val="F76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84C3ABD2-E77F-4EC8-8C1C-A9A666F97F73}"/>
              </a:ext>
            </a:extLst>
          </p:cNvPr>
          <p:cNvSpPr/>
          <p:nvPr/>
        </p:nvSpPr>
        <p:spPr>
          <a:xfrm>
            <a:off x="2268426" y="1399514"/>
            <a:ext cx="203200" cy="203200"/>
          </a:xfrm>
          <a:prstGeom prst="ellipse">
            <a:avLst/>
          </a:prstGeom>
          <a:solidFill>
            <a:srgbClr val="FCB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AA5E151B-09A7-491C-890D-2F8FA809C9BC}"/>
              </a:ext>
            </a:extLst>
          </p:cNvPr>
          <p:cNvSpPr/>
          <p:nvPr/>
        </p:nvSpPr>
        <p:spPr>
          <a:xfrm>
            <a:off x="2614501" y="1399514"/>
            <a:ext cx="203200" cy="203200"/>
          </a:xfrm>
          <a:prstGeom prst="ellipse">
            <a:avLst/>
          </a:prstGeom>
          <a:solidFill>
            <a:srgbClr val="3CC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Rectangle 35">
            <a:extLst>
              <a:ext uri="{FF2B5EF4-FFF2-40B4-BE49-F238E27FC236}">
                <a16:creationId xmlns:a16="http://schemas.microsoft.com/office/drawing/2014/main" id="{4D6FE85D-52DC-42A7-9B2A-08067CD632D2}"/>
              </a:ext>
            </a:extLst>
          </p:cNvPr>
          <p:cNvSpPr/>
          <p:nvPr/>
        </p:nvSpPr>
        <p:spPr>
          <a:xfrm>
            <a:off x="0" y="6167865"/>
            <a:ext cx="12192000" cy="20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Rectangle 36">
            <a:extLst>
              <a:ext uri="{FF2B5EF4-FFF2-40B4-BE49-F238E27FC236}">
                <a16:creationId xmlns:a16="http://schemas.microsoft.com/office/drawing/2014/main" id="{22125FB2-1BA5-40AD-9C1D-65A32634D8B0}"/>
              </a:ext>
            </a:extLst>
          </p:cNvPr>
          <p:cNvSpPr/>
          <p:nvPr/>
        </p:nvSpPr>
        <p:spPr>
          <a:xfrm>
            <a:off x="0" y="5829039"/>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Rectangle 37">
            <a:extLst>
              <a:ext uri="{FF2B5EF4-FFF2-40B4-BE49-F238E27FC236}">
                <a16:creationId xmlns:a16="http://schemas.microsoft.com/office/drawing/2014/main" id="{87BFB9FB-3A5D-4F8E-92B2-E16A36E06B33}"/>
              </a:ext>
            </a:extLst>
          </p:cNvPr>
          <p:cNvSpPr/>
          <p:nvPr/>
        </p:nvSpPr>
        <p:spPr>
          <a:xfrm>
            <a:off x="6988935" y="782392"/>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a:extLst>
              <a:ext uri="{FF2B5EF4-FFF2-40B4-BE49-F238E27FC236}">
                <a16:creationId xmlns:a16="http://schemas.microsoft.com/office/drawing/2014/main" id="{46EB1E66-D2AF-43ED-B6BE-55290BB8F4EA}"/>
              </a:ext>
            </a:extLst>
          </p:cNvPr>
          <p:cNvSpPr/>
          <p:nvPr/>
        </p:nvSpPr>
        <p:spPr>
          <a:xfrm>
            <a:off x="4069725" y="484141"/>
            <a:ext cx="8122276"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TextBox 39">
            <a:extLst>
              <a:ext uri="{FF2B5EF4-FFF2-40B4-BE49-F238E27FC236}">
                <a16:creationId xmlns:a16="http://schemas.microsoft.com/office/drawing/2014/main" id="{5DA2890D-FECB-41BF-B5DE-40D2E3AD9E4B}"/>
              </a:ext>
            </a:extLst>
          </p:cNvPr>
          <p:cNvSpPr txBox="1"/>
          <p:nvPr/>
        </p:nvSpPr>
        <p:spPr>
          <a:xfrm>
            <a:off x="3194899" y="1247940"/>
            <a:ext cx="5359728" cy="523220"/>
          </a:xfrm>
          <a:prstGeom prst="rect">
            <a:avLst/>
          </a:prstGeom>
          <a:noFill/>
        </p:spPr>
        <p:txBody>
          <a:bodyPr wrap="square" rtlCol="0">
            <a:spAutoFit/>
          </a:bodyPr>
          <a:lstStyle/>
          <a:p>
            <a:pPr algn="ctr"/>
            <a:r>
              <a:rPr lang="id-ID" sz="2800" dirty="0">
                <a:latin typeface="Agency FB" panose="020B0503020202020204" pitchFamily="34" charset="0"/>
              </a:rPr>
              <a:t>ADD TEXT HERE </a:t>
            </a:r>
          </a:p>
        </p:txBody>
      </p:sp>
      <p:sp>
        <p:nvSpPr>
          <p:cNvPr id="10" name="Oval 9">
            <a:extLst>
              <a:ext uri="{FF2B5EF4-FFF2-40B4-BE49-F238E27FC236}">
                <a16:creationId xmlns:a16="http://schemas.microsoft.com/office/drawing/2014/main" id="{2AD460C4-A7FB-4C28-BED6-F9DE9B13202E}"/>
              </a:ext>
            </a:extLst>
          </p:cNvPr>
          <p:cNvSpPr/>
          <p:nvPr/>
        </p:nvSpPr>
        <p:spPr>
          <a:xfrm>
            <a:off x="4608030" y="2279238"/>
            <a:ext cx="1166191" cy="1166191"/>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972CC820-102B-4EA8-BAD4-787C8999FCE8}"/>
              </a:ext>
            </a:extLst>
          </p:cNvPr>
          <p:cNvSpPr/>
          <p:nvPr/>
        </p:nvSpPr>
        <p:spPr>
          <a:xfrm>
            <a:off x="6105510" y="3736622"/>
            <a:ext cx="1166191" cy="1166191"/>
          </a:xfrm>
          <a:prstGeom prst="ellipse">
            <a:avLst/>
          </a:prstGeom>
          <a:solidFill>
            <a:srgbClr val="3CC34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2F02B470-1195-4481-B7E6-AC7DFA219A44}"/>
              </a:ext>
            </a:extLst>
          </p:cNvPr>
          <p:cNvSpPr/>
          <p:nvPr/>
        </p:nvSpPr>
        <p:spPr>
          <a:xfrm>
            <a:off x="6096000" y="2279237"/>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8C16717E-BB62-4914-9C9E-6A81315B4B87}"/>
              </a:ext>
            </a:extLst>
          </p:cNvPr>
          <p:cNvSpPr/>
          <p:nvPr/>
        </p:nvSpPr>
        <p:spPr>
          <a:xfrm>
            <a:off x="4608030" y="3723723"/>
            <a:ext cx="1166191" cy="1166191"/>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6420063-2704-443C-B1DF-8D91F8EC790A}"/>
              </a:ext>
            </a:extLst>
          </p:cNvPr>
          <p:cNvSpPr/>
          <p:nvPr/>
        </p:nvSpPr>
        <p:spPr>
          <a:xfrm>
            <a:off x="6096000" y="3723723"/>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5" name="Graphic 14" descr="Magnifying glass">
            <a:extLst>
              <a:ext uri="{FF2B5EF4-FFF2-40B4-BE49-F238E27FC236}">
                <a16:creationId xmlns:a16="http://schemas.microsoft.com/office/drawing/2014/main" id="{4CF7E696-7B2F-4FED-B04E-A0BA1D75E8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706" y="4014917"/>
            <a:ext cx="583801" cy="583801"/>
          </a:xfrm>
          <a:prstGeom prst="rect">
            <a:avLst/>
          </a:prstGeom>
        </p:spPr>
      </p:pic>
      <p:pic>
        <p:nvPicPr>
          <p:cNvPr id="17" name="Graphic 16" descr="Handshake">
            <a:extLst>
              <a:ext uri="{FF2B5EF4-FFF2-40B4-BE49-F238E27FC236}">
                <a16:creationId xmlns:a16="http://schemas.microsoft.com/office/drawing/2014/main" id="{B3FF6006-4918-499C-B251-468D49777A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08030" y="4014917"/>
            <a:ext cx="583801" cy="583801"/>
          </a:xfrm>
          <a:prstGeom prst="rect">
            <a:avLst/>
          </a:prstGeom>
        </p:spPr>
      </p:pic>
      <p:pic>
        <p:nvPicPr>
          <p:cNvPr id="19" name="Graphic 18" descr="Questions">
            <a:extLst>
              <a:ext uri="{FF2B5EF4-FFF2-40B4-BE49-F238E27FC236}">
                <a16:creationId xmlns:a16="http://schemas.microsoft.com/office/drawing/2014/main" id="{AD2B1C6E-0DE0-4927-9123-3D7075151D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6706" y="2570431"/>
            <a:ext cx="583801" cy="583801"/>
          </a:xfrm>
          <a:prstGeom prst="rect">
            <a:avLst/>
          </a:prstGeom>
        </p:spPr>
      </p:pic>
      <p:pic>
        <p:nvPicPr>
          <p:cNvPr id="21" name="Graphic 20" descr="Daily calendar">
            <a:extLst>
              <a:ext uri="{FF2B5EF4-FFF2-40B4-BE49-F238E27FC236}">
                <a16:creationId xmlns:a16="http://schemas.microsoft.com/office/drawing/2014/main" id="{9294DF7B-00EB-4509-A362-A1DE622D55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08030" y="2570431"/>
            <a:ext cx="583801" cy="583801"/>
          </a:xfrm>
          <a:prstGeom prst="rect">
            <a:avLst/>
          </a:prstGeom>
        </p:spPr>
      </p:pic>
      <p:grpSp>
        <p:nvGrpSpPr>
          <p:cNvPr id="25" name="Group 24">
            <a:extLst>
              <a:ext uri="{FF2B5EF4-FFF2-40B4-BE49-F238E27FC236}">
                <a16:creationId xmlns:a16="http://schemas.microsoft.com/office/drawing/2014/main" id="{C8E06E5B-1247-44B7-9595-BEF535808BFF}"/>
              </a:ext>
            </a:extLst>
          </p:cNvPr>
          <p:cNvGrpSpPr/>
          <p:nvPr/>
        </p:nvGrpSpPr>
        <p:grpSpPr>
          <a:xfrm>
            <a:off x="7553387" y="3958608"/>
            <a:ext cx="1861101" cy="722217"/>
            <a:chOff x="2462007" y="2458243"/>
            <a:chExt cx="1861101" cy="722217"/>
          </a:xfrm>
        </p:grpSpPr>
        <p:sp>
          <p:nvSpPr>
            <p:cNvPr id="22" name="TextBox 21">
              <a:extLst>
                <a:ext uri="{FF2B5EF4-FFF2-40B4-BE49-F238E27FC236}">
                  <a16:creationId xmlns:a16="http://schemas.microsoft.com/office/drawing/2014/main" id="{C3A57B34-9852-42A1-9564-3308C875A226}"/>
                </a:ext>
              </a:extLst>
            </p:cNvPr>
            <p:cNvSpPr txBox="1"/>
            <p:nvPr/>
          </p:nvSpPr>
          <p:spPr>
            <a:xfrm>
              <a:off x="2462007" y="2458243"/>
              <a:ext cx="1861101" cy="523220"/>
            </a:xfrm>
            <a:prstGeom prst="rect">
              <a:avLst/>
            </a:prstGeom>
            <a:noFill/>
          </p:spPr>
          <p:txBody>
            <a:bodyPr wrap="square" rtlCol="0">
              <a:spAutoFit/>
            </a:bodyPr>
            <a:lstStyle/>
            <a:p>
              <a:r>
                <a:rPr lang="id-ID" sz="2800" dirty="0">
                  <a:solidFill>
                    <a:srgbClr val="3CC34F"/>
                  </a:solidFill>
                  <a:latin typeface="Bebas Neue" panose="020B0606020202050201" pitchFamily="34" charset="0"/>
                </a:rPr>
                <a:t>Heading 3</a:t>
              </a:r>
            </a:p>
          </p:txBody>
        </p:sp>
        <p:sp>
          <p:nvSpPr>
            <p:cNvPr id="26" name="TextBox 25">
              <a:extLst>
                <a:ext uri="{FF2B5EF4-FFF2-40B4-BE49-F238E27FC236}">
                  <a16:creationId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r>
                <a:rPr lang="id-ID" dirty="0">
                  <a:latin typeface="Agency FB" panose="020B0503020202020204" pitchFamily="34" charset="0"/>
                </a:rPr>
                <a:t>Add short description</a:t>
              </a:r>
            </a:p>
          </p:txBody>
        </p:sp>
      </p:grpSp>
      <p:grpSp>
        <p:nvGrpSpPr>
          <p:cNvPr id="20" name="Group 19">
            <a:extLst>
              <a:ext uri="{FF2B5EF4-FFF2-40B4-BE49-F238E27FC236}">
                <a16:creationId xmlns:a16="http://schemas.microsoft.com/office/drawing/2014/main" id="{E34D343E-CD86-4717-B0E4-E5AE74291757}"/>
              </a:ext>
            </a:extLst>
          </p:cNvPr>
          <p:cNvGrpSpPr/>
          <p:nvPr/>
        </p:nvGrpSpPr>
        <p:grpSpPr>
          <a:xfrm>
            <a:off x="2462007" y="3958608"/>
            <a:ext cx="1861101" cy="722217"/>
            <a:chOff x="2462007" y="2458243"/>
            <a:chExt cx="1861101" cy="722217"/>
          </a:xfrm>
        </p:grpSpPr>
        <p:sp>
          <p:nvSpPr>
            <p:cNvPr id="23" name="TextBox 22">
              <a:extLst>
                <a:ext uri="{FF2B5EF4-FFF2-40B4-BE49-F238E27FC236}">
                  <a16:creationId xmlns:a16="http://schemas.microsoft.com/office/drawing/2014/main" id="{632B5B71-11B3-4D98-9E4D-A79FEFB7A900}"/>
                </a:ext>
              </a:extLst>
            </p:cNvPr>
            <p:cNvSpPr txBox="1"/>
            <p:nvPr/>
          </p:nvSpPr>
          <p:spPr>
            <a:xfrm>
              <a:off x="2462007" y="2458243"/>
              <a:ext cx="1861101" cy="523220"/>
            </a:xfrm>
            <a:prstGeom prst="rect">
              <a:avLst/>
            </a:prstGeom>
            <a:noFill/>
          </p:spPr>
          <p:txBody>
            <a:bodyPr wrap="square" rtlCol="0">
              <a:spAutoFit/>
            </a:bodyPr>
            <a:lstStyle/>
            <a:p>
              <a:pPr algn="r"/>
              <a:r>
                <a:rPr lang="id-ID" sz="2800" dirty="0">
                  <a:solidFill>
                    <a:srgbClr val="FCBC40"/>
                  </a:solidFill>
                  <a:latin typeface="Bebas Neue" panose="020B0606020202050201" pitchFamily="34" charset="0"/>
                </a:rPr>
                <a:t>Heading 2</a:t>
              </a:r>
            </a:p>
          </p:txBody>
        </p:sp>
        <p:sp>
          <p:nvSpPr>
            <p:cNvPr id="27" name="TextBox 26">
              <a:extLst>
                <a:ext uri="{FF2B5EF4-FFF2-40B4-BE49-F238E27FC236}">
                  <a16:creationId xmlns:a16="http://schemas.microsoft.com/office/drawing/2014/main" id="{BCABAB39-A877-40E1-89B1-C427B340BC1E}"/>
                </a:ext>
              </a:extLst>
            </p:cNvPr>
            <p:cNvSpPr txBox="1"/>
            <p:nvPr/>
          </p:nvSpPr>
          <p:spPr>
            <a:xfrm>
              <a:off x="2462007" y="2811128"/>
              <a:ext cx="1861101" cy="369332"/>
            </a:xfrm>
            <a:prstGeom prst="rect">
              <a:avLst/>
            </a:prstGeom>
            <a:noFill/>
          </p:spPr>
          <p:txBody>
            <a:bodyPr wrap="square" rtlCol="0">
              <a:spAutoFit/>
            </a:bodyPr>
            <a:lstStyle/>
            <a:p>
              <a:pPr algn="r"/>
              <a:r>
                <a:rPr lang="id-ID" dirty="0">
                  <a:latin typeface="Agency FB" panose="020B0503020202020204" pitchFamily="34" charset="0"/>
                </a:rPr>
                <a:t>Add short description</a:t>
              </a:r>
            </a:p>
          </p:txBody>
        </p:sp>
      </p:grpSp>
      <p:grpSp>
        <p:nvGrpSpPr>
          <p:cNvPr id="28" name="Group 27">
            <a:extLst>
              <a:ext uri="{FF2B5EF4-FFF2-40B4-BE49-F238E27FC236}">
                <a16:creationId xmlns:a16="http://schemas.microsoft.com/office/drawing/2014/main" id="{59B125D4-B6EC-4F03-BA6F-AC6725BB2F51}"/>
              </a:ext>
            </a:extLst>
          </p:cNvPr>
          <p:cNvGrpSpPr/>
          <p:nvPr/>
        </p:nvGrpSpPr>
        <p:grpSpPr>
          <a:xfrm>
            <a:off x="2462007" y="2458243"/>
            <a:ext cx="1861101" cy="722217"/>
            <a:chOff x="2462007" y="2458243"/>
            <a:chExt cx="1861101" cy="722217"/>
          </a:xfrm>
        </p:grpSpPr>
        <p:sp>
          <p:nvSpPr>
            <p:cNvPr id="29" name="TextBox 28">
              <a:extLst>
                <a:ext uri="{FF2B5EF4-FFF2-40B4-BE49-F238E27FC236}">
                  <a16:creationId xmlns:a16="http://schemas.microsoft.com/office/drawing/2014/main" id="{53419193-D7D5-4C04-93FE-4EFA138F09B6}"/>
                </a:ext>
              </a:extLst>
            </p:cNvPr>
            <p:cNvSpPr txBox="1"/>
            <p:nvPr/>
          </p:nvSpPr>
          <p:spPr>
            <a:xfrm>
              <a:off x="2462007" y="2458243"/>
              <a:ext cx="1861101" cy="523220"/>
            </a:xfrm>
            <a:prstGeom prst="rect">
              <a:avLst/>
            </a:prstGeom>
            <a:noFill/>
          </p:spPr>
          <p:txBody>
            <a:bodyPr wrap="square" rtlCol="0">
              <a:spAutoFit/>
            </a:bodyPr>
            <a:lstStyle/>
            <a:p>
              <a:pPr algn="r"/>
              <a:r>
                <a:rPr lang="id-ID" sz="2800" dirty="0">
                  <a:solidFill>
                    <a:srgbClr val="F7615D"/>
                  </a:solidFill>
                  <a:latin typeface="Bebas Neue" panose="020B0606020202050201" pitchFamily="34" charset="0"/>
                </a:rPr>
                <a:t>Heading 1</a:t>
              </a:r>
            </a:p>
          </p:txBody>
        </p:sp>
        <p:sp>
          <p:nvSpPr>
            <p:cNvPr id="30" name="TextBox 29">
              <a:extLst>
                <a:ext uri="{FF2B5EF4-FFF2-40B4-BE49-F238E27FC236}">
                  <a16:creationId xmlns:a16="http://schemas.microsoft.com/office/drawing/2014/main" id="{80B114DE-9ABB-486A-A49E-B0E2573FA839}"/>
                </a:ext>
              </a:extLst>
            </p:cNvPr>
            <p:cNvSpPr txBox="1"/>
            <p:nvPr/>
          </p:nvSpPr>
          <p:spPr>
            <a:xfrm>
              <a:off x="2462007" y="2811128"/>
              <a:ext cx="1861101" cy="369332"/>
            </a:xfrm>
            <a:prstGeom prst="rect">
              <a:avLst/>
            </a:prstGeom>
            <a:noFill/>
          </p:spPr>
          <p:txBody>
            <a:bodyPr wrap="square" rtlCol="0">
              <a:spAutoFit/>
            </a:bodyPr>
            <a:lstStyle/>
            <a:p>
              <a:pPr algn="r"/>
              <a:r>
                <a:rPr lang="id-ID" dirty="0">
                  <a:latin typeface="Agency FB" panose="020B0503020202020204" pitchFamily="34" charset="0"/>
                </a:rPr>
                <a:t>Add short description</a:t>
              </a:r>
            </a:p>
          </p:txBody>
        </p:sp>
      </p:grpSp>
    </p:spTree>
    <p:extLst>
      <p:ext uri="{BB962C8B-B14F-4D97-AF65-F5344CB8AC3E}">
        <p14:creationId xmlns:p14="http://schemas.microsoft.com/office/powerpoint/2010/main" val="1028291805"/>
      </p:ext>
    </p:extLst>
  </p:cSld>
  <p:clrMapOvr>
    <a:masterClrMapping/>
  </p:clrMapOvr>
  <mc:AlternateContent xmlns:mc="http://schemas.openxmlformats.org/markup-compatibility/2006">
    <mc:Choice xmlns:p159="http://schemas.microsoft.com/office/powerpoint/2015/09/main" Requires="p159">
      <p:transition advTm="0">
        <p159:morph option="byObject"/>
      </p:transition>
    </mc:Choice>
    <mc:Fallback>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DB62D4-1B74-415D-A933-5F6D22078135}"/>
              </a:ext>
            </a:extLst>
          </p:cNvPr>
          <p:cNvSpPr/>
          <p:nvPr/>
        </p:nvSpPr>
        <p:spPr>
          <a:xfrm flipV="1">
            <a:off x="0" y="3301375"/>
            <a:ext cx="12192000" cy="33760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Tree>
    <p:extLst>
      <p:ext uri="{BB962C8B-B14F-4D97-AF65-F5344CB8AC3E}">
        <p14:creationId xmlns:p14="http://schemas.microsoft.com/office/powerpoint/2010/main" val="2321087859"/>
      </p:ext>
    </p:extLst>
  </p:cSld>
  <p:clrMapOvr>
    <a:masterClrMapping/>
  </p:clrMapOvr>
  <p:transition spd="slow" advClick="0" advTm="0">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FEEFF"/>
        </a:solidFill>
        <a:effectLst/>
      </p:bgPr>
    </p:bg>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703F7DDB-7F66-4892-AABF-659DEB05E275}"/>
              </a:ext>
            </a:extLst>
          </p:cNvPr>
          <p:cNvSpPr/>
          <p:nvPr/>
        </p:nvSpPr>
        <p:spPr>
          <a:xfrm>
            <a:off x="1717586" y="1249985"/>
            <a:ext cx="8314355" cy="4390886"/>
          </a:xfrm>
          <a:prstGeom prst="roundRect">
            <a:avLst>
              <a:gd name="adj" fmla="val 2151"/>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5" name="Straight Connector 34">
            <a:extLst>
              <a:ext uri="{FF2B5EF4-FFF2-40B4-BE49-F238E27FC236}">
                <a16:creationId xmlns:a16="http://schemas.microsoft.com/office/drawing/2014/main" id="{46543B3E-BED3-4713-86C4-D20888926EBB}"/>
              </a:ext>
            </a:extLst>
          </p:cNvPr>
          <p:cNvCxnSpPr>
            <a:cxnSpLocks/>
          </p:cNvCxnSpPr>
          <p:nvPr/>
        </p:nvCxnSpPr>
        <p:spPr>
          <a:xfrm>
            <a:off x="1717586" y="1752242"/>
            <a:ext cx="8314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08B7F193-1D9F-4CCB-87FA-70DC522C3DF6}"/>
              </a:ext>
            </a:extLst>
          </p:cNvPr>
          <p:cNvSpPr/>
          <p:nvPr/>
        </p:nvSpPr>
        <p:spPr>
          <a:xfrm>
            <a:off x="1922351" y="1399514"/>
            <a:ext cx="203200" cy="203200"/>
          </a:xfrm>
          <a:prstGeom prst="ellipse">
            <a:avLst/>
          </a:prstGeom>
          <a:solidFill>
            <a:srgbClr val="F76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1F8F98B1-3A74-4FEF-9DEA-8492BB83D9FB}"/>
              </a:ext>
            </a:extLst>
          </p:cNvPr>
          <p:cNvSpPr/>
          <p:nvPr/>
        </p:nvSpPr>
        <p:spPr>
          <a:xfrm>
            <a:off x="2268426" y="1399514"/>
            <a:ext cx="203200" cy="203200"/>
          </a:xfrm>
          <a:prstGeom prst="ellipse">
            <a:avLst/>
          </a:prstGeom>
          <a:solidFill>
            <a:srgbClr val="FCB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1664328D-CA55-4782-8E10-32CA5E5CE9B2}"/>
              </a:ext>
            </a:extLst>
          </p:cNvPr>
          <p:cNvSpPr/>
          <p:nvPr/>
        </p:nvSpPr>
        <p:spPr>
          <a:xfrm>
            <a:off x="2614501" y="1399514"/>
            <a:ext cx="203200" cy="203200"/>
          </a:xfrm>
          <a:prstGeom prst="ellipse">
            <a:avLst/>
          </a:prstGeom>
          <a:solidFill>
            <a:srgbClr val="3CC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a:extLst>
              <a:ext uri="{FF2B5EF4-FFF2-40B4-BE49-F238E27FC236}">
                <a16:creationId xmlns:a16="http://schemas.microsoft.com/office/drawing/2014/main" id="{7F0D1BFF-BCCD-43F7-A8CE-7BCE37F2F4EE}"/>
              </a:ext>
            </a:extLst>
          </p:cNvPr>
          <p:cNvSpPr/>
          <p:nvPr/>
        </p:nvSpPr>
        <p:spPr>
          <a:xfrm>
            <a:off x="0" y="6167865"/>
            <a:ext cx="12192000" cy="20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a:extLst>
              <a:ext uri="{FF2B5EF4-FFF2-40B4-BE49-F238E27FC236}">
                <a16:creationId xmlns:a16="http://schemas.microsoft.com/office/drawing/2014/main" id="{50D41E3A-4E84-45C1-A127-D6E547C8CBE7}"/>
              </a:ext>
            </a:extLst>
          </p:cNvPr>
          <p:cNvSpPr/>
          <p:nvPr/>
        </p:nvSpPr>
        <p:spPr>
          <a:xfrm>
            <a:off x="0" y="5829039"/>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a:extLst>
              <a:ext uri="{FF2B5EF4-FFF2-40B4-BE49-F238E27FC236}">
                <a16:creationId xmlns:a16="http://schemas.microsoft.com/office/drawing/2014/main" id="{8158B1C2-0E23-4B83-BA5C-359D26488E6D}"/>
              </a:ext>
            </a:extLst>
          </p:cNvPr>
          <p:cNvSpPr/>
          <p:nvPr/>
        </p:nvSpPr>
        <p:spPr>
          <a:xfrm>
            <a:off x="6988935" y="782392"/>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Rectangle 41">
            <a:extLst>
              <a:ext uri="{FF2B5EF4-FFF2-40B4-BE49-F238E27FC236}">
                <a16:creationId xmlns:a16="http://schemas.microsoft.com/office/drawing/2014/main" id="{51693B39-C00A-4517-8AD5-3D96254248D4}"/>
              </a:ext>
            </a:extLst>
          </p:cNvPr>
          <p:cNvSpPr/>
          <p:nvPr/>
        </p:nvSpPr>
        <p:spPr>
          <a:xfrm>
            <a:off x="4069725" y="484141"/>
            <a:ext cx="8122276"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extBox 42">
            <a:extLst>
              <a:ext uri="{FF2B5EF4-FFF2-40B4-BE49-F238E27FC236}">
                <a16:creationId xmlns:a16="http://schemas.microsoft.com/office/drawing/2014/main" id="{F4DCF815-7E55-4626-BC4B-A5789B87E817}"/>
              </a:ext>
            </a:extLst>
          </p:cNvPr>
          <p:cNvSpPr txBox="1"/>
          <p:nvPr/>
        </p:nvSpPr>
        <p:spPr>
          <a:xfrm>
            <a:off x="3194899" y="1247940"/>
            <a:ext cx="5359728" cy="523220"/>
          </a:xfrm>
          <a:prstGeom prst="rect">
            <a:avLst/>
          </a:prstGeom>
          <a:noFill/>
        </p:spPr>
        <p:txBody>
          <a:bodyPr wrap="square" rtlCol="0">
            <a:spAutoFit/>
          </a:bodyPr>
          <a:lstStyle/>
          <a:p>
            <a:pPr algn="ctr"/>
            <a:r>
              <a:rPr lang="id-ID" sz="2800" dirty="0">
                <a:latin typeface="Agency FB" panose="020B0503020202020204" pitchFamily="34" charset="0"/>
              </a:rPr>
              <a:t>ADD TEXT HERE </a:t>
            </a:r>
          </a:p>
        </p:txBody>
      </p:sp>
      <p:sp>
        <p:nvSpPr>
          <p:cNvPr id="10" name="Oval 9">
            <a:extLst>
              <a:ext uri="{FF2B5EF4-FFF2-40B4-BE49-F238E27FC236}">
                <a16:creationId xmlns:a16="http://schemas.microsoft.com/office/drawing/2014/main" id="{2AD460C4-A7FB-4C28-BED6-F9DE9B13202E}"/>
              </a:ext>
            </a:extLst>
          </p:cNvPr>
          <p:cNvSpPr/>
          <p:nvPr/>
        </p:nvSpPr>
        <p:spPr>
          <a:xfrm>
            <a:off x="4608030" y="2279238"/>
            <a:ext cx="1166191" cy="1166191"/>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972CC820-102B-4EA8-BAD4-787C8999FCE8}"/>
              </a:ext>
            </a:extLst>
          </p:cNvPr>
          <p:cNvSpPr/>
          <p:nvPr/>
        </p:nvSpPr>
        <p:spPr>
          <a:xfrm>
            <a:off x="6105510" y="2279641"/>
            <a:ext cx="1166191" cy="1166191"/>
          </a:xfrm>
          <a:prstGeom prst="ellipse">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2F02B470-1195-4481-B7E6-AC7DFA219A44}"/>
              </a:ext>
            </a:extLst>
          </p:cNvPr>
          <p:cNvSpPr/>
          <p:nvPr/>
        </p:nvSpPr>
        <p:spPr>
          <a:xfrm>
            <a:off x="6096000" y="2279237"/>
            <a:ext cx="1166191" cy="116619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8C16717E-BB62-4914-9C9E-6A81315B4B87}"/>
              </a:ext>
            </a:extLst>
          </p:cNvPr>
          <p:cNvSpPr/>
          <p:nvPr/>
        </p:nvSpPr>
        <p:spPr>
          <a:xfrm>
            <a:off x="4608030" y="3723723"/>
            <a:ext cx="1166191" cy="1166191"/>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6420063-2704-443C-B1DF-8D91F8EC790A}"/>
              </a:ext>
            </a:extLst>
          </p:cNvPr>
          <p:cNvSpPr/>
          <p:nvPr/>
        </p:nvSpPr>
        <p:spPr>
          <a:xfrm>
            <a:off x="6096000" y="3723723"/>
            <a:ext cx="1166191" cy="1166191"/>
          </a:xfrm>
          <a:prstGeom prst="ellipse">
            <a:avLst/>
          </a:prstGeom>
          <a:solidFill>
            <a:srgbClr val="3CC34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5" name="Graphic 14" descr="Magnifying glass">
            <a:extLst>
              <a:ext uri="{FF2B5EF4-FFF2-40B4-BE49-F238E27FC236}">
                <a16:creationId xmlns:a16="http://schemas.microsoft.com/office/drawing/2014/main" id="{4CF7E696-7B2F-4FED-B04E-A0BA1D75E8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706" y="4014917"/>
            <a:ext cx="583801" cy="583801"/>
          </a:xfrm>
          <a:prstGeom prst="rect">
            <a:avLst/>
          </a:prstGeom>
        </p:spPr>
      </p:pic>
      <p:pic>
        <p:nvPicPr>
          <p:cNvPr id="17" name="Graphic 16" descr="Handshake">
            <a:extLst>
              <a:ext uri="{FF2B5EF4-FFF2-40B4-BE49-F238E27FC236}">
                <a16:creationId xmlns:a16="http://schemas.microsoft.com/office/drawing/2014/main" id="{B3FF6006-4918-499C-B251-468D49777A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08030" y="4014917"/>
            <a:ext cx="583801" cy="583801"/>
          </a:xfrm>
          <a:prstGeom prst="rect">
            <a:avLst/>
          </a:prstGeom>
        </p:spPr>
      </p:pic>
      <p:pic>
        <p:nvPicPr>
          <p:cNvPr id="19" name="Graphic 18" descr="Questions">
            <a:extLst>
              <a:ext uri="{FF2B5EF4-FFF2-40B4-BE49-F238E27FC236}">
                <a16:creationId xmlns:a16="http://schemas.microsoft.com/office/drawing/2014/main" id="{AD2B1C6E-0DE0-4927-9123-3D7075151D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6706" y="2570431"/>
            <a:ext cx="583801" cy="583801"/>
          </a:xfrm>
          <a:prstGeom prst="rect">
            <a:avLst/>
          </a:prstGeom>
        </p:spPr>
      </p:pic>
      <p:pic>
        <p:nvPicPr>
          <p:cNvPr id="21" name="Graphic 20" descr="Daily calendar">
            <a:extLst>
              <a:ext uri="{FF2B5EF4-FFF2-40B4-BE49-F238E27FC236}">
                <a16:creationId xmlns:a16="http://schemas.microsoft.com/office/drawing/2014/main" id="{9294DF7B-00EB-4509-A362-A1DE622D55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08030" y="2570431"/>
            <a:ext cx="583801" cy="583801"/>
          </a:xfrm>
          <a:prstGeom prst="rect">
            <a:avLst/>
          </a:prstGeom>
        </p:spPr>
      </p:pic>
      <p:grpSp>
        <p:nvGrpSpPr>
          <p:cNvPr id="25" name="Group 24">
            <a:extLst>
              <a:ext uri="{FF2B5EF4-FFF2-40B4-BE49-F238E27FC236}">
                <a16:creationId xmlns:a16="http://schemas.microsoft.com/office/drawing/2014/main" id="{C8E06E5B-1247-44B7-9595-BEF535808BFF}"/>
              </a:ext>
            </a:extLst>
          </p:cNvPr>
          <p:cNvGrpSpPr/>
          <p:nvPr/>
        </p:nvGrpSpPr>
        <p:grpSpPr>
          <a:xfrm>
            <a:off x="7553387" y="2432015"/>
            <a:ext cx="1861101" cy="722217"/>
            <a:chOff x="2462007" y="2458243"/>
            <a:chExt cx="1861101" cy="722217"/>
          </a:xfrm>
        </p:grpSpPr>
        <p:sp>
          <p:nvSpPr>
            <p:cNvPr id="22" name="TextBox 21">
              <a:extLst>
                <a:ext uri="{FF2B5EF4-FFF2-40B4-BE49-F238E27FC236}">
                  <a16:creationId xmlns:a16="http://schemas.microsoft.com/office/drawing/2014/main" id="{C3A57B34-9852-42A1-9564-3308C875A226}"/>
                </a:ext>
              </a:extLst>
            </p:cNvPr>
            <p:cNvSpPr txBox="1"/>
            <p:nvPr/>
          </p:nvSpPr>
          <p:spPr>
            <a:xfrm>
              <a:off x="2462007" y="2458243"/>
              <a:ext cx="1861101" cy="523220"/>
            </a:xfrm>
            <a:prstGeom prst="rect">
              <a:avLst/>
            </a:prstGeom>
            <a:noFill/>
          </p:spPr>
          <p:txBody>
            <a:bodyPr wrap="square" rtlCol="0">
              <a:spAutoFit/>
            </a:bodyPr>
            <a:lstStyle/>
            <a:p>
              <a:r>
                <a:rPr lang="id-ID" sz="2800" dirty="0">
                  <a:solidFill>
                    <a:srgbClr val="00B0F0"/>
                  </a:solidFill>
                  <a:latin typeface="Bebas Neue" panose="020B0606020202050201" pitchFamily="34" charset="0"/>
                </a:rPr>
                <a:t>Heading 4</a:t>
              </a:r>
            </a:p>
          </p:txBody>
        </p:sp>
        <p:sp>
          <p:nvSpPr>
            <p:cNvPr id="26" name="TextBox 25">
              <a:extLst>
                <a:ext uri="{FF2B5EF4-FFF2-40B4-BE49-F238E27FC236}">
                  <a16:creationId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r>
                <a:rPr lang="id-ID" dirty="0">
                  <a:latin typeface="Agency FB" panose="020B0503020202020204" pitchFamily="34" charset="0"/>
                </a:rPr>
                <a:t>Add short description</a:t>
              </a:r>
            </a:p>
          </p:txBody>
        </p:sp>
      </p:grpSp>
      <p:grpSp>
        <p:nvGrpSpPr>
          <p:cNvPr id="20" name="Group 19">
            <a:extLst>
              <a:ext uri="{FF2B5EF4-FFF2-40B4-BE49-F238E27FC236}">
                <a16:creationId xmlns:a16="http://schemas.microsoft.com/office/drawing/2014/main" id="{C28DC18E-0817-4C6F-AC11-49D40AF87F0A}"/>
              </a:ext>
            </a:extLst>
          </p:cNvPr>
          <p:cNvGrpSpPr/>
          <p:nvPr/>
        </p:nvGrpSpPr>
        <p:grpSpPr>
          <a:xfrm>
            <a:off x="7553387" y="3958608"/>
            <a:ext cx="1861101" cy="722217"/>
            <a:chOff x="2462007" y="2458243"/>
            <a:chExt cx="1861101" cy="722217"/>
          </a:xfrm>
        </p:grpSpPr>
        <p:sp>
          <p:nvSpPr>
            <p:cNvPr id="23" name="TextBox 22">
              <a:extLst>
                <a:ext uri="{FF2B5EF4-FFF2-40B4-BE49-F238E27FC236}">
                  <a16:creationId xmlns:a16="http://schemas.microsoft.com/office/drawing/2014/main" id="{80CB2A71-D317-4193-809A-8F48462F0F20}"/>
                </a:ext>
              </a:extLst>
            </p:cNvPr>
            <p:cNvSpPr txBox="1"/>
            <p:nvPr/>
          </p:nvSpPr>
          <p:spPr>
            <a:xfrm>
              <a:off x="2462007" y="2458243"/>
              <a:ext cx="1861101" cy="523220"/>
            </a:xfrm>
            <a:prstGeom prst="rect">
              <a:avLst/>
            </a:prstGeom>
            <a:noFill/>
          </p:spPr>
          <p:txBody>
            <a:bodyPr wrap="square" rtlCol="0">
              <a:spAutoFit/>
            </a:bodyPr>
            <a:lstStyle/>
            <a:p>
              <a:r>
                <a:rPr lang="id-ID" sz="2800" dirty="0">
                  <a:solidFill>
                    <a:srgbClr val="3CC34F"/>
                  </a:solidFill>
                  <a:latin typeface="Bebas Neue" panose="020B0606020202050201" pitchFamily="34" charset="0"/>
                </a:rPr>
                <a:t>Heading 3</a:t>
              </a:r>
            </a:p>
          </p:txBody>
        </p:sp>
        <p:sp>
          <p:nvSpPr>
            <p:cNvPr id="27" name="TextBox 26">
              <a:extLst>
                <a:ext uri="{FF2B5EF4-FFF2-40B4-BE49-F238E27FC236}">
                  <a16:creationId xmlns:a16="http://schemas.microsoft.com/office/drawing/2014/main" id="{F88B24C5-B3D5-4A6A-B14F-3A32047B5F0A}"/>
                </a:ext>
              </a:extLst>
            </p:cNvPr>
            <p:cNvSpPr txBox="1"/>
            <p:nvPr/>
          </p:nvSpPr>
          <p:spPr>
            <a:xfrm>
              <a:off x="2462007" y="2811128"/>
              <a:ext cx="1861101" cy="369332"/>
            </a:xfrm>
            <a:prstGeom prst="rect">
              <a:avLst/>
            </a:prstGeom>
            <a:noFill/>
          </p:spPr>
          <p:txBody>
            <a:bodyPr wrap="square" rtlCol="0">
              <a:spAutoFit/>
            </a:bodyPr>
            <a:lstStyle/>
            <a:p>
              <a:r>
                <a:rPr lang="id-ID" dirty="0">
                  <a:latin typeface="Agency FB" panose="020B0503020202020204" pitchFamily="34" charset="0"/>
                </a:rPr>
                <a:t>Add short description</a:t>
              </a:r>
            </a:p>
          </p:txBody>
        </p:sp>
      </p:grpSp>
      <p:grpSp>
        <p:nvGrpSpPr>
          <p:cNvPr id="28" name="Group 27">
            <a:extLst>
              <a:ext uri="{FF2B5EF4-FFF2-40B4-BE49-F238E27FC236}">
                <a16:creationId xmlns:a16="http://schemas.microsoft.com/office/drawing/2014/main" id="{AAFC9650-6BEE-470F-961A-A4FAEE5435A5}"/>
              </a:ext>
            </a:extLst>
          </p:cNvPr>
          <p:cNvGrpSpPr/>
          <p:nvPr/>
        </p:nvGrpSpPr>
        <p:grpSpPr>
          <a:xfrm>
            <a:off x="2462007" y="3958608"/>
            <a:ext cx="1861101" cy="722217"/>
            <a:chOff x="2462007" y="2458243"/>
            <a:chExt cx="1861101" cy="722217"/>
          </a:xfrm>
        </p:grpSpPr>
        <p:sp>
          <p:nvSpPr>
            <p:cNvPr id="29" name="TextBox 28">
              <a:extLst>
                <a:ext uri="{FF2B5EF4-FFF2-40B4-BE49-F238E27FC236}">
                  <a16:creationId xmlns:a16="http://schemas.microsoft.com/office/drawing/2014/main" id="{7257D237-0211-48A9-A329-A73D067C5D35}"/>
                </a:ext>
              </a:extLst>
            </p:cNvPr>
            <p:cNvSpPr txBox="1"/>
            <p:nvPr/>
          </p:nvSpPr>
          <p:spPr>
            <a:xfrm>
              <a:off x="2462007" y="2458243"/>
              <a:ext cx="1861101" cy="523220"/>
            </a:xfrm>
            <a:prstGeom prst="rect">
              <a:avLst/>
            </a:prstGeom>
            <a:noFill/>
          </p:spPr>
          <p:txBody>
            <a:bodyPr wrap="square" rtlCol="0">
              <a:spAutoFit/>
            </a:bodyPr>
            <a:lstStyle/>
            <a:p>
              <a:pPr algn="r"/>
              <a:r>
                <a:rPr lang="id-ID" sz="2800" dirty="0">
                  <a:solidFill>
                    <a:srgbClr val="FCBC40"/>
                  </a:solidFill>
                  <a:latin typeface="Bebas Neue" panose="020B0606020202050201" pitchFamily="34" charset="0"/>
                </a:rPr>
                <a:t>Heading 2</a:t>
              </a:r>
            </a:p>
          </p:txBody>
        </p:sp>
        <p:sp>
          <p:nvSpPr>
            <p:cNvPr id="30" name="TextBox 29">
              <a:extLst>
                <a:ext uri="{FF2B5EF4-FFF2-40B4-BE49-F238E27FC236}">
                  <a16:creationId xmlns:a16="http://schemas.microsoft.com/office/drawing/2014/main" id="{10D1C3DA-5671-48C8-8992-1239A4A938CC}"/>
                </a:ext>
              </a:extLst>
            </p:cNvPr>
            <p:cNvSpPr txBox="1"/>
            <p:nvPr/>
          </p:nvSpPr>
          <p:spPr>
            <a:xfrm>
              <a:off x="2462007" y="2811128"/>
              <a:ext cx="1861101" cy="369332"/>
            </a:xfrm>
            <a:prstGeom prst="rect">
              <a:avLst/>
            </a:prstGeom>
            <a:noFill/>
          </p:spPr>
          <p:txBody>
            <a:bodyPr wrap="square" rtlCol="0">
              <a:spAutoFit/>
            </a:bodyPr>
            <a:lstStyle/>
            <a:p>
              <a:pPr algn="r"/>
              <a:r>
                <a:rPr lang="id-ID" dirty="0">
                  <a:latin typeface="Agency FB" panose="020B0503020202020204" pitchFamily="34" charset="0"/>
                </a:rPr>
                <a:t>Add short description</a:t>
              </a:r>
            </a:p>
          </p:txBody>
        </p:sp>
      </p:grpSp>
      <p:grpSp>
        <p:nvGrpSpPr>
          <p:cNvPr id="31" name="Group 30">
            <a:extLst>
              <a:ext uri="{FF2B5EF4-FFF2-40B4-BE49-F238E27FC236}">
                <a16:creationId xmlns:a16="http://schemas.microsoft.com/office/drawing/2014/main" id="{80A0F07D-9197-4E63-939F-129146097D56}"/>
              </a:ext>
            </a:extLst>
          </p:cNvPr>
          <p:cNvGrpSpPr/>
          <p:nvPr/>
        </p:nvGrpSpPr>
        <p:grpSpPr>
          <a:xfrm>
            <a:off x="2462007" y="2458243"/>
            <a:ext cx="1861101" cy="722217"/>
            <a:chOff x="2462007" y="2458243"/>
            <a:chExt cx="1861101" cy="722217"/>
          </a:xfrm>
        </p:grpSpPr>
        <p:sp>
          <p:nvSpPr>
            <p:cNvPr id="32" name="TextBox 31">
              <a:extLst>
                <a:ext uri="{FF2B5EF4-FFF2-40B4-BE49-F238E27FC236}">
                  <a16:creationId xmlns:a16="http://schemas.microsoft.com/office/drawing/2014/main" id="{4EEABF1A-588C-463F-95A6-7F449C3689FA}"/>
                </a:ext>
              </a:extLst>
            </p:cNvPr>
            <p:cNvSpPr txBox="1"/>
            <p:nvPr/>
          </p:nvSpPr>
          <p:spPr>
            <a:xfrm>
              <a:off x="2462007" y="2458243"/>
              <a:ext cx="1861101" cy="523220"/>
            </a:xfrm>
            <a:prstGeom prst="rect">
              <a:avLst/>
            </a:prstGeom>
            <a:noFill/>
          </p:spPr>
          <p:txBody>
            <a:bodyPr wrap="square" rtlCol="0">
              <a:spAutoFit/>
            </a:bodyPr>
            <a:lstStyle/>
            <a:p>
              <a:pPr algn="r"/>
              <a:r>
                <a:rPr lang="id-ID" sz="2800" dirty="0">
                  <a:solidFill>
                    <a:srgbClr val="F7615D"/>
                  </a:solidFill>
                  <a:latin typeface="Bebas Neue" panose="020B0606020202050201" pitchFamily="34" charset="0"/>
                </a:rPr>
                <a:t>Heading 1</a:t>
              </a:r>
            </a:p>
          </p:txBody>
        </p:sp>
        <p:sp>
          <p:nvSpPr>
            <p:cNvPr id="33" name="TextBox 32">
              <a:extLst>
                <a:ext uri="{FF2B5EF4-FFF2-40B4-BE49-F238E27FC236}">
                  <a16:creationId xmlns:a16="http://schemas.microsoft.com/office/drawing/2014/main" id="{C10B2EF3-7489-4E5E-A03C-56A15EE2B290}"/>
                </a:ext>
              </a:extLst>
            </p:cNvPr>
            <p:cNvSpPr txBox="1"/>
            <p:nvPr/>
          </p:nvSpPr>
          <p:spPr>
            <a:xfrm>
              <a:off x="2462007" y="2811128"/>
              <a:ext cx="1861101" cy="369332"/>
            </a:xfrm>
            <a:prstGeom prst="rect">
              <a:avLst/>
            </a:prstGeom>
            <a:noFill/>
          </p:spPr>
          <p:txBody>
            <a:bodyPr wrap="square" rtlCol="0">
              <a:spAutoFit/>
            </a:bodyPr>
            <a:lstStyle/>
            <a:p>
              <a:pPr algn="r"/>
              <a:r>
                <a:rPr lang="id-ID" dirty="0">
                  <a:latin typeface="Agency FB" panose="020B0503020202020204" pitchFamily="34" charset="0"/>
                </a:rPr>
                <a:t>Add short description</a:t>
              </a:r>
            </a:p>
          </p:txBody>
        </p:sp>
      </p:grpSp>
    </p:spTree>
    <p:extLst>
      <p:ext uri="{BB962C8B-B14F-4D97-AF65-F5344CB8AC3E}">
        <p14:creationId xmlns:p14="http://schemas.microsoft.com/office/powerpoint/2010/main" val="323035389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FEEFF"/>
        </a:solidFill>
        <a:effectLst/>
      </p:bgPr>
    </p:bg>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703F7DDB-7F66-4892-AABF-659DEB05E275}"/>
              </a:ext>
            </a:extLst>
          </p:cNvPr>
          <p:cNvSpPr/>
          <p:nvPr/>
        </p:nvSpPr>
        <p:spPr>
          <a:xfrm>
            <a:off x="1717586" y="1249985"/>
            <a:ext cx="8314355" cy="4390886"/>
          </a:xfrm>
          <a:prstGeom prst="roundRect">
            <a:avLst>
              <a:gd name="adj" fmla="val 2151"/>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5" name="Straight Connector 34">
            <a:extLst>
              <a:ext uri="{FF2B5EF4-FFF2-40B4-BE49-F238E27FC236}">
                <a16:creationId xmlns:a16="http://schemas.microsoft.com/office/drawing/2014/main" id="{46543B3E-BED3-4713-86C4-D20888926EBB}"/>
              </a:ext>
            </a:extLst>
          </p:cNvPr>
          <p:cNvCxnSpPr>
            <a:cxnSpLocks/>
          </p:cNvCxnSpPr>
          <p:nvPr/>
        </p:nvCxnSpPr>
        <p:spPr>
          <a:xfrm>
            <a:off x="1717586" y="1752242"/>
            <a:ext cx="8314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08B7F193-1D9F-4CCB-87FA-70DC522C3DF6}"/>
              </a:ext>
            </a:extLst>
          </p:cNvPr>
          <p:cNvSpPr/>
          <p:nvPr/>
        </p:nvSpPr>
        <p:spPr>
          <a:xfrm>
            <a:off x="1922351" y="1399514"/>
            <a:ext cx="203200" cy="203200"/>
          </a:xfrm>
          <a:prstGeom prst="ellipse">
            <a:avLst/>
          </a:prstGeom>
          <a:solidFill>
            <a:srgbClr val="F76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1F8F98B1-3A74-4FEF-9DEA-8492BB83D9FB}"/>
              </a:ext>
            </a:extLst>
          </p:cNvPr>
          <p:cNvSpPr/>
          <p:nvPr/>
        </p:nvSpPr>
        <p:spPr>
          <a:xfrm>
            <a:off x="2268426" y="1399514"/>
            <a:ext cx="203200" cy="203200"/>
          </a:xfrm>
          <a:prstGeom prst="ellipse">
            <a:avLst/>
          </a:prstGeom>
          <a:solidFill>
            <a:srgbClr val="FCB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1664328D-CA55-4782-8E10-32CA5E5CE9B2}"/>
              </a:ext>
            </a:extLst>
          </p:cNvPr>
          <p:cNvSpPr/>
          <p:nvPr/>
        </p:nvSpPr>
        <p:spPr>
          <a:xfrm>
            <a:off x="2614501" y="1399514"/>
            <a:ext cx="203200" cy="203200"/>
          </a:xfrm>
          <a:prstGeom prst="ellipse">
            <a:avLst/>
          </a:prstGeom>
          <a:solidFill>
            <a:srgbClr val="3CC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a:extLst>
              <a:ext uri="{FF2B5EF4-FFF2-40B4-BE49-F238E27FC236}">
                <a16:creationId xmlns:a16="http://schemas.microsoft.com/office/drawing/2014/main" id="{7F0D1BFF-BCCD-43F7-A8CE-7BCE37F2F4EE}"/>
              </a:ext>
            </a:extLst>
          </p:cNvPr>
          <p:cNvSpPr/>
          <p:nvPr/>
        </p:nvSpPr>
        <p:spPr>
          <a:xfrm>
            <a:off x="0" y="6167865"/>
            <a:ext cx="12192000" cy="20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a:extLst>
              <a:ext uri="{FF2B5EF4-FFF2-40B4-BE49-F238E27FC236}">
                <a16:creationId xmlns:a16="http://schemas.microsoft.com/office/drawing/2014/main" id="{50D41E3A-4E84-45C1-A127-D6E547C8CBE7}"/>
              </a:ext>
            </a:extLst>
          </p:cNvPr>
          <p:cNvSpPr/>
          <p:nvPr/>
        </p:nvSpPr>
        <p:spPr>
          <a:xfrm>
            <a:off x="0" y="5829039"/>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a:extLst>
              <a:ext uri="{FF2B5EF4-FFF2-40B4-BE49-F238E27FC236}">
                <a16:creationId xmlns:a16="http://schemas.microsoft.com/office/drawing/2014/main" id="{8158B1C2-0E23-4B83-BA5C-359D26488E6D}"/>
              </a:ext>
            </a:extLst>
          </p:cNvPr>
          <p:cNvSpPr/>
          <p:nvPr/>
        </p:nvSpPr>
        <p:spPr>
          <a:xfrm>
            <a:off x="6988935" y="782392"/>
            <a:ext cx="5203065"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Rectangle 41">
            <a:extLst>
              <a:ext uri="{FF2B5EF4-FFF2-40B4-BE49-F238E27FC236}">
                <a16:creationId xmlns:a16="http://schemas.microsoft.com/office/drawing/2014/main" id="{51693B39-C00A-4517-8AD5-3D96254248D4}"/>
              </a:ext>
            </a:extLst>
          </p:cNvPr>
          <p:cNvSpPr/>
          <p:nvPr/>
        </p:nvSpPr>
        <p:spPr>
          <a:xfrm>
            <a:off x="4069725" y="484141"/>
            <a:ext cx="8122276" cy="18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extBox 42">
            <a:extLst>
              <a:ext uri="{FF2B5EF4-FFF2-40B4-BE49-F238E27FC236}">
                <a16:creationId xmlns:a16="http://schemas.microsoft.com/office/drawing/2014/main" id="{F4DCF815-7E55-4626-BC4B-A5789B87E817}"/>
              </a:ext>
            </a:extLst>
          </p:cNvPr>
          <p:cNvSpPr txBox="1"/>
          <p:nvPr/>
        </p:nvSpPr>
        <p:spPr>
          <a:xfrm>
            <a:off x="3194899" y="1247940"/>
            <a:ext cx="5359728" cy="523220"/>
          </a:xfrm>
          <a:prstGeom prst="rect">
            <a:avLst/>
          </a:prstGeom>
          <a:noFill/>
        </p:spPr>
        <p:txBody>
          <a:bodyPr wrap="square" rtlCol="0">
            <a:spAutoFit/>
          </a:bodyPr>
          <a:lstStyle/>
          <a:p>
            <a:pPr algn="ctr"/>
            <a:r>
              <a:rPr lang="id-ID" sz="2800" dirty="0">
                <a:latin typeface="Agency FB" panose="020B0503020202020204" pitchFamily="34" charset="0"/>
              </a:rPr>
              <a:t>NOTIFICATION</a:t>
            </a:r>
          </a:p>
        </p:txBody>
      </p:sp>
      <p:sp>
        <p:nvSpPr>
          <p:cNvPr id="47" name="Rectangle 46">
            <a:extLst>
              <a:ext uri="{FF2B5EF4-FFF2-40B4-BE49-F238E27FC236}">
                <a16:creationId xmlns:a16="http://schemas.microsoft.com/office/drawing/2014/main" id="{F9B2D350-40A4-4299-BCF3-2A176C97EACE}"/>
              </a:ext>
            </a:extLst>
          </p:cNvPr>
          <p:cNvSpPr/>
          <p:nvPr/>
        </p:nvSpPr>
        <p:spPr>
          <a:xfrm>
            <a:off x="4514850" y="3028950"/>
            <a:ext cx="2671763" cy="1343025"/>
          </a:xfrm>
          <a:prstGeom prst="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Isosceles Triangle 1">
            <a:extLst>
              <a:ext uri="{FF2B5EF4-FFF2-40B4-BE49-F238E27FC236}">
                <a16:creationId xmlns:a16="http://schemas.microsoft.com/office/drawing/2014/main" id="{CA88CDE6-8629-4215-B671-CB2465A23001}"/>
              </a:ext>
            </a:extLst>
          </p:cNvPr>
          <p:cNvSpPr/>
          <p:nvPr/>
        </p:nvSpPr>
        <p:spPr>
          <a:xfrm rot="16200000">
            <a:off x="5843129" y="2934810"/>
            <a:ext cx="1579919" cy="1542411"/>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Isosceles Triangle 43">
            <a:extLst>
              <a:ext uri="{FF2B5EF4-FFF2-40B4-BE49-F238E27FC236}">
                <a16:creationId xmlns:a16="http://schemas.microsoft.com/office/drawing/2014/main" id="{87D56EC0-78AF-496A-9C3A-DFB28E5EF99C}"/>
              </a:ext>
            </a:extLst>
          </p:cNvPr>
          <p:cNvSpPr/>
          <p:nvPr/>
        </p:nvSpPr>
        <p:spPr>
          <a:xfrm rot="5400000" flipH="1">
            <a:off x="4300719" y="2934809"/>
            <a:ext cx="1579917" cy="1542409"/>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Isosceles Triangle 2">
            <a:extLst>
              <a:ext uri="{FF2B5EF4-FFF2-40B4-BE49-F238E27FC236}">
                <a16:creationId xmlns:a16="http://schemas.microsoft.com/office/drawing/2014/main" id="{A95A709A-656B-445A-86D9-EC83F88AD02B}"/>
              </a:ext>
            </a:extLst>
          </p:cNvPr>
          <p:cNvSpPr/>
          <p:nvPr/>
        </p:nvSpPr>
        <p:spPr>
          <a:xfrm>
            <a:off x="4316419" y="3350759"/>
            <a:ext cx="3090930" cy="1145216"/>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Isosceles Triangle 44">
            <a:extLst>
              <a:ext uri="{FF2B5EF4-FFF2-40B4-BE49-F238E27FC236}">
                <a16:creationId xmlns:a16="http://schemas.microsoft.com/office/drawing/2014/main" id="{E868928C-22F4-4DD4-BD5C-395430C90882}"/>
              </a:ext>
            </a:extLst>
          </p:cNvPr>
          <p:cNvSpPr/>
          <p:nvPr/>
        </p:nvSpPr>
        <p:spPr>
          <a:xfrm flipV="1">
            <a:off x="4316419" y="2897138"/>
            <a:ext cx="3090930" cy="1145216"/>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Oval 45">
            <a:extLst>
              <a:ext uri="{FF2B5EF4-FFF2-40B4-BE49-F238E27FC236}">
                <a16:creationId xmlns:a16="http://schemas.microsoft.com/office/drawing/2014/main" id="{B04600D9-72B3-4049-B944-0E64A84D8FED}"/>
              </a:ext>
            </a:extLst>
          </p:cNvPr>
          <p:cNvSpPr/>
          <p:nvPr/>
        </p:nvSpPr>
        <p:spPr>
          <a:xfrm>
            <a:off x="6988935" y="2497209"/>
            <a:ext cx="742950" cy="742950"/>
          </a:xfrm>
          <a:prstGeom prst="ellipse">
            <a:avLst/>
          </a:prstGeom>
          <a:solidFill>
            <a:srgbClr val="F76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t>1</a:t>
            </a:r>
            <a:endParaRPr lang="id-ID" dirty="0"/>
          </a:p>
        </p:txBody>
      </p:sp>
      <p:pic>
        <p:nvPicPr>
          <p:cNvPr id="48" name="Graphic 47" descr="Cursor">
            <a:extLst>
              <a:ext uri="{FF2B5EF4-FFF2-40B4-BE49-F238E27FC236}">
                <a16:creationId xmlns:a16="http://schemas.microsoft.com/office/drawing/2014/main" id="{14FA9221-0E6C-4CF9-9CF1-AD61F4A8D9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34597" y="7208737"/>
            <a:ext cx="914400" cy="914400"/>
          </a:xfrm>
          <a:prstGeom prst="rect">
            <a:avLst/>
          </a:prstGeom>
        </p:spPr>
      </p:pic>
    </p:spTree>
    <p:extLst>
      <p:ext uri="{BB962C8B-B14F-4D97-AF65-F5344CB8AC3E}">
        <p14:creationId xmlns:p14="http://schemas.microsoft.com/office/powerpoint/2010/main" val="2411099102"/>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Effect transition="in" filter="fade">
                                      <p:cBhvr>
                                        <p:cTn id="30" dur="500"/>
                                        <p:tgtEl>
                                          <p:spTgt spid="46"/>
                                        </p:tgtEl>
                                      </p:cBhvr>
                                    </p:animEffect>
                                  </p:childTnLst>
                                </p:cTn>
                              </p:par>
                            </p:childTnLst>
                          </p:cTn>
                        </p:par>
                        <p:par>
                          <p:cTn id="31" fill="hold">
                            <p:stCondLst>
                              <p:cond delay="1000"/>
                            </p:stCondLst>
                            <p:childTnLst>
                              <p:par>
                                <p:cTn id="32" presetID="42" presetClass="path" presetSubtype="0" accel="50000" decel="50000" fill="hold" nodeType="afterEffect">
                                  <p:stCondLst>
                                    <p:cond delay="0"/>
                                  </p:stCondLst>
                                  <p:childTnLst>
                                    <p:animMotion origin="layout" path="M 1.11022E-16 -4.07407E-6 L -0.31523 -0.48148 " pathEditMode="relative" rAng="0" ptsTypes="AA">
                                      <p:cBhvr>
                                        <p:cTn id="33" dur="2000" fill="hold"/>
                                        <p:tgtEl>
                                          <p:spTgt spid="48"/>
                                        </p:tgtEl>
                                        <p:attrNameLst>
                                          <p:attrName>ppt_x</p:attrName>
                                          <p:attrName>ppt_y</p:attrName>
                                        </p:attrNameLst>
                                      </p:cBhvr>
                                      <p:rCtr x="-15768" y="-24074"/>
                                    </p:animMotion>
                                  </p:childTnLst>
                                  <p:subTnLst>
                                    <p:set>
                                      <p:cBhvr override="childStyle">
                                        <p:cTn dur="1" fill="hold" display="0" masterRel="sameClick" afterEffect="1">
                                          <p:stCondLst>
                                            <p:cond evt="end" delay="0">
                                              <p:tn val="32"/>
                                            </p:cond>
                                          </p:stCondLst>
                                        </p:cTn>
                                        <p:tgtEl>
                                          <p:spTgt spid="48"/>
                                        </p:tgtEl>
                                        <p:attrNameLst>
                                          <p:attrName>style.visibility</p:attrName>
                                        </p:attrNameLst>
                                      </p:cBhvr>
                                      <p:to>
                                        <p:strVal val="hidden"/>
                                      </p:to>
                                    </p:set>
                                  </p:subTnLst>
                                </p:cTn>
                              </p:par>
                              <p:par>
                                <p:cTn id="34" presetID="1" presetClass="exit" presetSubtype="0" fill="hold" grpId="1" nodeType="withEffect">
                                  <p:stCondLst>
                                    <p:cond delay="1500"/>
                                  </p:stCondLst>
                                  <p:childTnLst>
                                    <p:set>
                                      <p:cBhvr>
                                        <p:cTn id="35" dur="1" fill="hold">
                                          <p:stCondLst>
                                            <p:cond delay="0"/>
                                          </p:stCondLst>
                                        </p:cTn>
                                        <p:tgtEl>
                                          <p:spTgt spid="46"/>
                                        </p:tgtEl>
                                        <p:attrNameLst>
                                          <p:attrName>style.visibility</p:attrName>
                                        </p:attrNameLst>
                                      </p:cBhvr>
                                      <p:to>
                                        <p:strVal val="hidden"/>
                                      </p:to>
                                    </p:set>
                                  </p:childTnLst>
                                </p:cTn>
                              </p:par>
                              <p:par>
                                <p:cTn id="36" presetID="26" presetClass="emph" presetSubtype="0" fill="hold" grpId="1" nodeType="withEffect">
                                  <p:stCondLst>
                                    <p:cond delay="1500"/>
                                  </p:stCondLst>
                                  <p:childTnLst>
                                    <p:animEffect transition="out" filter="fade">
                                      <p:cBhvr>
                                        <p:cTn id="37" dur="500" tmFilter="0, 0; .2, .5; .8, .5; 1, 0"/>
                                        <p:tgtEl>
                                          <p:spTgt spid="2"/>
                                        </p:tgtEl>
                                      </p:cBhvr>
                                    </p:animEffect>
                                    <p:animScale>
                                      <p:cBhvr>
                                        <p:cTn id="38" dur="250" autoRev="1" fill="hold"/>
                                        <p:tgtEl>
                                          <p:spTgt spid="2"/>
                                        </p:tgtEl>
                                      </p:cBhvr>
                                      <p:by x="105000" y="105000"/>
                                    </p:animScale>
                                  </p:childTnLst>
                                </p:cTn>
                              </p:par>
                              <p:par>
                                <p:cTn id="39" presetID="26" presetClass="emph" presetSubtype="0" fill="hold" grpId="1" nodeType="withEffect">
                                  <p:stCondLst>
                                    <p:cond delay="1500"/>
                                  </p:stCondLst>
                                  <p:childTnLst>
                                    <p:animEffect transition="out" filter="fade">
                                      <p:cBhvr>
                                        <p:cTn id="40" dur="500" tmFilter="0, 0; .2, .5; .8, .5; 1, 0"/>
                                        <p:tgtEl>
                                          <p:spTgt spid="44"/>
                                        </p:tgtEl>
                                      </p:cBhvr>
                                    </p:animEffect>
                                    <p:animScale>
                                      <p:cBhvr>
                                        <p:cTn id="41" dur="250" autoRev="1" fill="hold"/>
                                        <p:tgtEl>
                                          <p:spTgt spid="44"/>
                                        </p:tgtEl>
                                      </p:cBhvr>
                                      <p:by x="105000" y="105000"/>
                                    </p:animScale>
                                  </p:childTnLst>
                                </p:cTn>
                              </p:par>
                              <p:par>
                                <p:cTn id="42" presetID="26" presetClass="emph" presetSubtype="0" fill="hold" grpId="1" nodeType="withEffect">
                                  <p:stCondLst>
                                    <p:cond delay="1500"/>
                                  </p:stCondLst>
                                  <p:childTnLst>
                                    <p:animEffect transition="out" filter="fade">
                                      <p:cBhvr>
                                        <p:cTn id="43" dur="500" tmFilter="0, 0; .2, .5; .8, .5; 1, 0"/>
                                        <p:tgtEl>
                                          <p:spTgt spid="3"/>
                                        </p:tgtEl>
                                      </p:cBhvr>
                                    </p:animEffect>
                                    <p:animScale>
                                      <p:cBhvr>
                                        <p:cTn id="44" dur="250" autoRev="1" fill="hold"/>
                                        <p:tgtEl>
                                          <p:spTgt spid="3"/>
                                        </p:tgtEl>
                                      </p:cBhvr>
                                      <p:by x="105000" y="105000"/>
                                    </p:animScale>
                                  </p:childTnLst>
                                </p:cTn>
                              </p:par>
                              <p:par>
                                <p:cTn id="45" presetID="26" presetClass="emph" presetSubtype="0" fill="hold" grpId="1" nodeType="withEffect">
                                  <p:stCondLst>
                                    <p:cond delay="1500"/>
                                  </p:stCondLst>
                                  <p:childTnLst>
                                    <p:animEffect transition="out" filter="fade">
                                      <p:cBhvr>
                                        <p:cTn id="46" dur="500" tmFilter="0, 0; .2, .5; .8, .5; 1, 0"/>
                                        <p:tgtEl>
                                          <p:spTgt spid="45"/>
                                        </p:tgtEl>
                                      </p:cBhvr>
                                    </p:animEffect>
                                    <p:animScale>
                                      <p:cBhvr>
                                        <p:cTn id="47" dur="250" autoRev="1" fill="hold"/>
                                        <p:tgtEl>
                                          <p:spTgt spid="45"/>
                                        </p:tgtEl>
                                      </p:cBhvr>
                                      <p:by x="105000" y="105000"/>
                                    </p:animScale>
                                  </p:childTnLst>
                                </p:cTn>
                              </p:par>
                              <p:par>
                                <p:cTn id="48" presetID="26" presetClass="emph" presetSubtype="0" fill="hold" grpId="1" nodeType="withEffect">
                                  <p:stCondLst>
                                    <p:cond delay="1500"/>
                                  </p:stCondLst>
                                  <p:childTnLst>
                                    <p:animEffect transition="out" filter="fade">
                                      <p:cBhvr>
                                        <p:cTn id="49" dur="500" tmFilter="0, 0; .2, .5; .8, .5; 1, 0"/>
                                        <p:tgtEl>
                                          <p:spTgt spid="47"/>
                                        </p:tgtEl>
                                      </p:cBhvr>
                                    </p:animEffect>
                                    <p:animScale>
                                      <p:cBhvr>
                                        <p:cTn id="50" dur="250" autoRev="1" fill="hold"/>
                                        <p:tgtEl>
                                          <p:spTgt spid="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2" grpId="0" animBg="1"/>
      <p:bldP spid="2" grpId="1" animBg="1"/>
      <p:bldP spid="44" grpId="0" animBg="1"/>
      <p:bldP spid="44" grpId="1" animBg="1"/>
      <p:bldP spid="3" grpId="0" animBg="1"/>
      <p:bldP spid="3" grpId="1" animBg="1"/>
      <p:bldP spid="45" grpId="0" animBg="1"/>
      <p:bldP spid="45" grpId="1" animBg="1"/>
      <p:bldP spid="46" grpId="0" animBg="1"/>
      <p:bldP spid="4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716859A-F7BB-426D-84FD-A85F61BF8CD1}"/>
              </a:ext>
            </a:extLst>
          </p:cNvPr>
          <p:cNvSpPr/>
          <p:nvPr/>
        </p:nvSpPr>
        <p:spPr>
          <a:xfrm>
            <a:off x="3065017" y="3068449"/>
            <a:ext cx="5725520" cy="2926577"/>
          </a:xfrm>
          <a:prstGeom prst="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7" name="Isosceles Triangle 76">
            <a:extLst>
              <a:ext uri="{FF2B5EF4-FFF2-40B4-BE49-F238E27FC236}">
                <a16:creationId xmlns:a16="http://schemas.microsoft.com/office/drawing/2014/main" id="{33FFDE27-7A04-4651-AA89-165DA79D7BB4}"/>
              </a:ext>
            </a:extLst>
          </p:cNvPr>
          <p:cNvSpPr/>
          <p:nvPr/>
        </p:nvSpPr>
        <p:spPr>
          <a:xfrm>
            <a:off x="3067311" y="947097"/>
            <a:ext cx="5725520" cy="2121354"/>
          </a:xfrm>
          <a:prstGeom prst="triangle">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surat">
            <a:extLst>
              <a:ext uri="{FF2B5EF4-FFF2-40B4-BE49-F238E27FC236}">
                <a16:creationId xmlns:a16="http://schemas.microsoft.com/office/drawing/2014/main" id="{3BCBF851-4BDF-4753-9591-59A4576068E1}"/>
              </a:ext>
            </a:extLst>
          </p:cNvPr>
          <p:cNvSpPr/>
          <p:nvPr/>
        </p:nvSpPr>
        <p:spPr>
          <a:xfrm>
            <a:off x="3283691" y="3238499"/>
            <a:ext cx="5276850" cy="2533651"/>
          </a:xfrm>
          <a:prstGeom prst="roundRect">
            <a:avLst>
              <a:gd name="adj" fmla="val 99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8" name="TextBox 77">
            <a:extLst>
              <a:ext uri="{FF2B5EF4-FFF2-40B4-BE49-F238E27FC236}">
                <a16:creationId xmlns:a16="http://schemas.microsoft.com/office/drawing/2014/main" id="{08794DBD-BE5D-4B82-B12B-53047E2FE8BF}"/>
              </a:ext>
            </a:extLst>
          </p:cNvPr>
          <p:cNvSpPr txBox="1"/>
          <p:nvPr/>
        </p:nvSpPr>
        <p:spPr>
          <a:xfrm>
            <a:off x="3488367" y="3442021"/>
            <a:ext cx="4836484" cy="523220"/>
          </a:xfrm>
          <a:prstGeom prst="rect">
            <a:avLst/>
          </a:prstGeom>
          <a:noFill/>
        </p:spPr>
        <p:txBody>
          <a:bodyPr wrap="square" rtlCol="0">
            <a:spAutoFit/>
          </a:bodyPr>
          <a:lstStyle/>
          <a:p>
            <a:r>
              <a:rPr lang="id-ID" sz="2800" dirty="0">
                <a:latin typeface="Bebas Neue" panose="020B0606020202050201" pitchFamily="34" charset="0"/>
              </a:rPr>
              <a:t>add title here</a:t>
            </a:r>
          </a:p>
        </p:txBody>
      </p:sp>
      <p:sp>
        <p:nvSpPr>
          <p:cNvPr id="56" name="Isosceles Triangle 55">
            <a:extLst>
              <a:ext uri="{FF2B5EF4-FFF2-40B4-BE49-F238E27FC236}">
                <a16:creationId xmlns:a16="http://schemas.microsoft.com/office/drawing/2014/main" id="{BCD179F1-2607-4FB3-9D98-80BFB66504E9}"/>
              </a:ext>
            </a:extLst>
          </p:cNvPr>
          <p:cNvSpPr/>
          <p:nvPr/>
        </p:nvSpPr>
        <p:spPr>
          <a:xfrm rot="16200000">
            <a:off x="5898695" y="3103194"/>
            <a:ext cx="2926581" cy="2857103"/>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7" name="Isosceles Triangle 56">
            <a:extLst>
              <a:ext uri="{FF2B5EF4-FFF2-40B4-BE49-F238E27FC236}">
                <a16:creationId xmlns:a16="http://schemas.microsoft.com/office/drawing/2014/main" id="{D0EAFD34-E799-4C11-A6AD-8C91D456DAD4}"/>
              </a:ext>
            </a:extLst>
          </p:cNvPr>
          <p:cNvSpPr/>
          <p:nvPr/>
        </p:nvSpPr>
        <p:spPr>
          <a:xfrm rot="5400000" flipH="1">
            <a:off x="3030278" y="3103195"/>
            <a:ext cx="2926577" cy="2857099"/>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Isosceles Triangle 73">
            <a:extLst>
              <a:ext uri="{FF2B5EF4-FFF2-40B4-BE49-F238E27FC236}">
                <a16:creationId xmlns:a16="http://schemas.microsoft.com/office/drawing/2014/main" id="{A5B5BABC-6A23-4215-884D-E89E904015E9}"/>
              </a:ext>
            </a:extLst>
          </p:cNvPr>
          <p:cNvSpPr/>
          <p:nvPr/>
        </p:nvSpPr>
        <p:spPr>
          <a:xfrm>
            <a:off x="3067311" y="3873679"/>
            <a:ext cx="5725520" cy="2121354"/>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5" name="Isosceles Triangle 74">
            <a:extLst>
              <a:ext uri="{FF2B5EF4-FFF2-40B4-BE49-F238E27FC236}">
                <a16:creationId xmlns:a16="http://schemas.microsoft.com/office/drawing/2014/main" id="{428BE45A-F3B8-418C-B05A-684B805D0C49}"/>
              </a:ext>
            </a:extLst>
          </p:cNvPr>
          <p:cNvSpPr/>
          <p:nvPr/>
        </p:nvSpPr>
        <p:spPr>
          <a:xfrm flipV="1">
            <a:off x="3067311" y="3068449"/>
            <a:ext cx="5725520" cy="2121354"/>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47166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 fill="hold" grpId="0" nodeType="afterEffect">
                                  <p:stCondLst>
                                    <p:cond delay="0"/>
                                  </p:stCondLst>
                                  <p:childTnLst>
                                    <p:anim calcmode="lin" valueType="num">
                                      <p:cBhvr>
                                        <p:cTn id="6" dur="500"/>
                                        <p:tgtEl>
                                          <p:spTgt spid="75"/>
                                        </p:tgtEl>
                                        <p:attrNameLst>
                                          <p:attrName>ppt_x</p:attrName>
                                        </p:attrNameLst>
                                      </p:cBhvr>
                                      <p:tavLst>
                                        <p:tav tm="0">
                                          <p:val>
                                            <p:strVal val="ppt_x"/>
                                          </p:val>
                                        </p:tav>
                                        <p:tav tm="100000">
                                          <p:val>
                                            <p:strVal val="ppt_x"/>
                                          </p:val>
                                        </p:tav>
                                      </p:tavLst>
                                    </p:anim>
                                    <p:anim calcmode="lin" valueType="num">
                                      <p:cBhvr>
                                        <p:cTn id="7" dur="500"/>
                                        <p:tgtEl>
                                          <p:spTgt spid="75"/>
                                        </p:tgtEl>
                                        <p:attrNameLst>
                                          <p:attrName>ppt_y</p:attrName>
                                        </p:attrNameLst>
                                      </p:cBhvr>
                                      <p:tavLst>
                                        <p:tav tm="0">
                                          <p:val>
                                            <p:strVal val="ppt_y"/>
                                          </p:val>
                                        </p:tav>
                                        <p:tav tm="100000">
                                          <p:val>
                                            <p:strVal val="ppt_y-ppt_h/2"/>
                                          </p:val>
                                        </p:tav>
                                      </p:tavLst>
                                    </p:anim>
                                    <p:anim calcmode="lin" valueType="num">
                                      <p:cBhvr>
                                        <p:cTn id="8" dur="500"/>
                                        <p:tgtEl>
                                          <p:spTgt spid="75"/>
                                        </p:tgtEl>
                                        <p:attrNameLst>
                                          <p:attrName>ppt_w</p:attrName>
                                        </p:attrNameLst>
                                      </p:cBhvr>
                                      <p:tavLst>
                                        <p:tav tm="0">
                                          <p:val>
                                            <p:strVal val="ppt_w"/>
                                          </p:val>
                                        </p:tav>
                                        <p:tav tm="100000">
                                          <p:val>
                                            <p:strVal val="ppt_w"/>
                                          </p:val>
                                        </p:tav>
                                      </p:tavLst>
                                    </p:anim>
                                    <p:anim calcmode="lin" valueType="num">
                                      <p:cBhvr>
                                        <p:cTn id="9" dur="500"/>
                                        <p:tgtEl>
                                          <p:spTgt spid="75"/>
                                        </p:tgtEl>
                                        <p:attrNameLst>
                                          <p:attrName>ppt_h</p:attrName>
                                        </p:attrNameLst>
                                      </p:cBhvr>
                                      <p:tavLst>
                                        <p:tav tm="0">
                                          <p:val>
                                            <p:strVal val="ppt_h"/>
                                          </p:val>
                                        </p:tav>
                                        <p:tav tm="100000">
                                          <p:val>
                                            <p:fltVal val="0"/>
                                          </p:val>
                                        </p:tav>
                                      </p:tavLst>
                                    </p:anim>
                                    <p:set>
                                      <p:cBhvr>
                                        <p:cTn id="10" dur="1" fill="hold">
                                          <p:stCondLst>
                                            <p:cond delay="499"/>
                                          </p:stCondLst>
                                        </p:cTn>
                                        <p:tgtEl>
                                          <p:spTgt spid="75"/>
                                        </p:tgtEl>
                                        <p:attrNameLst>
                                          <p:attrName>style.visibility</p:attrName>
                                        </p:attrNameLst>
                                      </p:cBhvr>
                                      <p:to>
                                        <p:strVal val="hidden"/>
                                      </p:to>
                                    </p:set>
                                  </p:childTnLst>
                                </p:cTn>
                              </p:par>
                            </p:childTnLst>
                          </p:cTn>
                        </p:par>
                        <p:par>
                          <p:cTn id="11" fill="hold">
                            <p:stCondLst>
                              <p:cond delay="500"/>
                            </p:stCondLst>
                            <p:childTnLst>
                              <p:par>
                                <p:cTn id="12" presetID="17" presetClass="entr" presetSubtype="4" fill="hold" grpId="0" nodeType="afterEffect">
                                  <p:stCondLst>
                                    <p:cond delay="0"/>
                                  </p:stCondLst>
                                  <p:childTnLst>
                                    <p:set>
                                      <p:cBhvr>
                                        <p:cTn id="13" dur="1" fill="hold">
                                          <p:stCondLst>
                                            <p:cond delay="0"/>
                                          </p:stCondLst>
                                        </p:cTn>
                                        <p:tgtEl>
                                          <p:spTgt spid="77"/>
                                        </p:tgtEl>
                                        <p:attrNameLst>
                                          <p:attrName>style.visibility</p:attrName>
                                        </p:attrNameLst>
                                      </p:cBhvr>
                                      <p:to>
                                        <p:strVal val="visible"/>
                                      </p:to>
                                    </p:set>
                                    <p:anim calcmode="lin" valueType="num">
                                      <p:cBhvr>
                                        <p:cTn id="14" dur="500" fill="hold"/>
                                        <p:tgtEl>
                                          <p:spTgt spid="77"/>
                                        </p:tgtEl>
                                        <p:attrNameLst>
                                          <p:attrName>ppt_x</p:attrName>
                                        </p:attrNameLst>
                                      </p:cBhvr>
                                      <p:tavLst>
                                        <p:tav tm="0">
                                          <p:val>
                                            <p:strVal val="#ppt_x"/>
                                          </p:val>
                                        </p:tav>
                                        <p:tav tm="100000">
                                          <p:val>
                                            <p:strVal val="#ppt_x"/>
                                          </p:val>
                                        </p:tav>
                                      </p:tavLst>
                                    </p:anim>
                                    <p:anim calcmode="lin" valueType="num">
                                      <p:cBhvr>
                                        <p:cTn id="15" dur="500" fill="hold"/>
                                        <p:tgtEl>
                                          <p:spTgt spid="77"/>
                                        </p:tgtEl>
                                        <p:attrNameLst>
                                          <p:attrName>ppt_y</p:attrName>
                                        </p:attrNameLst>
                                      </p:cBhvr>
                                      <p:tavLst>
                                        <p:tav tm="0">
                                          <p:val>
                                            <p:strVal val="#ppt_y+#ppt_h/2"/>
                                          </p:val>
                                        </p:tav>
                                        <p:tav tm="100000">
                                          <p:val>
                                            <p:strVal val="#ppt_y"/>
                                          </p:val>
                                        </p:tav>
                                      </p:tavLst>
                                    </p:anim>
                                    <p:anim calcmode="lin" valueType="num">
                                      <p:cBhvr>
                                        <p:cTn id="16" dur="500" fill="hold"/>
                                        <p:tgtEl>
                                          <p:spTgt spid="77"/>
                                        </p:tgtEl>
                                        <p:attrNameLst>
                                          <p:attrName>ppt_w</p:attrName>
                                        </p:attrNameLst>
                                      </p:cBhvr>
                                      <p:tavLst>
                                        <p:tav tm="0">
                                          <p:val>
                                            <p:strVal val="#ppt_w"/>
                                          </p:val>
                                        </p:tav>
                                        <p:tav tm="100000">
                                          <p:val>
                                            <p:strVal val="#ppt_w"/>
                                          </p:val>
                                        </p:tav>
                                      </p:tavLst>
                                    </p:anim>
                                    <p:anim calcmode="lin" valueType="num">
                                      <p:cBhvr>
                                        <p:cTn id="17" dur="500" fill="hold"/>
                                        <p:tgtEl>
                                          <p:spTgt spid="77"/>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64" presetClass="path" presetSubtype="0" accel="50000" decel="50000" fill="hold" grpId="0" nodeType="afterEffect">
                                  <p:stCondLst>
                                    <p:cond delay="0"/>
                                  </p:stCondLst>
                                  <p:childTnLst>
                                    <p:animMotion origin="layout" path="M 2.91667E-6 -4.44444E-6 L -0.0013 -0.1169 " pathEditMode="relative" rAng="0" ptsTypes="AA">
                                      <p:cBhvr>
                                        <p:cTn id="20" dur="2000" fill="hold"/>
                                        <p:tgtEl>
                                          <p:spTgt spid="26"/>
                                        </p:tgtEl>
                                        <p:attrNameLst>
                                          <p:attrName>ppt_x</p:attrName>
                                          <p:attrName>ppt_y</p:attrName>
                                        </p:attrNameLst>
                                      </p:cBhvr>
                                      <p:rCtr x="0" y="-7847"/>
                                    </p:animMotion>
                                  </p:childTnLst>
                                </p:cTn>
                              </p:par>
                              <p:par>
                                <p:cTn id="21" presetID="64" presetClass="path" presetSubtype="0" accel="50000" decel="50000" fill="hold" grpId="0" nodeType="withEffect">
                                  <p:stCondLst>
                                    <p:cond delay="0"/>
                                  </p:stCondLst>
                                  <p:childTnLst>
                                    <p:animMotion origin="layout" path="M 5E-6 3.7037E-6 L 5E-6 -0.12524 " pathEditMode="relative" rAng="0" ptsTypes="AA">
                                      <p:cBhvr>
                                        <p:cTn id="22" dur="2000" fill="hold"/>
                                        <p:tgtEl>
                                          <p:spTgt spid="78"/>
                                        </p:tgtEl>
                                        <p:attrNameLst>
                                          <p:attrName>ppt_x</p:attrName>
                                          <p:attrName>ppt_y</p:attrName>
                                        </p:attrNameLst>
                                      </p:cBhvr>
                                      <p:rCtr x="0" y="-6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6" grpId="0" animBg="1"/>
      <p:bldP spid="78" grpId="0"/>
      <p:bldP spid="7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716859A-F7BB-426D-84FD-A85F61BF8CD1}"/>
              </a:ext>
            </a:extLst>
          </p:cNvPr>
          <p:cNvSpPr/>
          <p:nvPr/>
        </p:nvSpPr>
        <p:spPr>
          <a:xfrm>
            <a:off x="3065017" y="8979352"/>
            <a:ext cx="5725520" cy="2926577"/>
          </a:xfrm>
          <a:prstGeom prst="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7" name="Isosceles Triangle 76">
            <a:extLst>
              <a:ext uri="{FF2B5EF4-FFF2-40B4-BE49-F238E27FC236}">
                <a16:creationId xmlns:a16="http://schemas.microsoft.com/office/drawing/2014/main" id="{33FFDE27-7A04-4651-AA89-165DA79D7BB4}"/>
              </a:ext>
            </a:extLst>
          </p:cNvPr>
          <p:cNvSpPr/>
          <p:nvPr/>
        </p:nvSpPr>
        <p:spPr>
          <a:xfrm>
            <a:off x="3067311" y="6858000"/>
            <a:ext cx="5725520" cy="2121354"/>
          </a:xfrm>
          <a:prstGeom prst="triangle">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surat">
            <a:extLst>
              <a:ext uri="{FF2B5EF4-FFF2-40B4-BE49-F238E27FC236}">
                <a16:creationId xmlns:a16="http://schemas.microsoft.com/office/drawing/2014/main" id="{3BCBF851-4BDF-4753-9591-59A4576068E1}"/>
              </a:ext>
            </a:extLst>
          </p:cNvPr>
          <p:cNvSpPr/>
          <p:nvPr/>
        </p:nvSpPr>
        <p:spPr>
          <a:xfrm>
            <a:off x="3283691" y="895349"/>
            <a:ext cx="5276850" cy="5157423"/>
          </a:xfrm>
          <a:prstGeom prst="roundRect">
            <a:avLst>
              <a:gd name="adj" fmla="val 99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8" name="TextBox 77">
            <a:extLst>
              <a:ext uri="{FF2B5EF4-FFF2-40B4-BE49-F238E27FC236}">
                <a16:creationId xmlns:a16="http://schemas.microsoft.com/office/drawing/2014/main" id="{08794DBD-BE5D-4B82-B12B-53047E2FE8BF}"/>
              </a:ext>
            </a:extLst>
          </p:cNvPr>
          <p:cNvSpPr txBox="1"/>
          <p:nvPr/>
        </p:nvSpPr>
        <p:spPr>
          <a:xfrm>
            <a:off x="3488367" y="1098871"/>
            <a:ext cx="4836484" cy="523220"/>
          </a:xfrm>
          <a:prstGeom prst="rect">
            <a:avLst/>
          </a:prstGeom>
          <a:noFill/>
        </p:spPr>
        <p:txBody>
          <a:bodyPr wrap="square" rtlCol="0">
            <a:spAutoFit/>
          </a:bodyPr>
          <a:lstStyle/>
          <a:p>
            <a:r>
              <a:rPr lang="id-ID" sz="2800" dirty="0">
                <a:latin typeface="Bebas Neue" panose="020B0606020202050201" pitchFamily="34" charset="0"/>
              </a:rPr>
              <a:t>add title here</a:t>
            </a:r>
          </a:p>
        </p:txBody>
      </p:sp>
      <p:sp>
        <p:nvSpPr>
          <p:cNvPr id="56" name="Isosceles Triangle 55">
            <a:extLst>
              <a:ext uri="{FF2B5EF4-FFF2-40B4-BE49-F238E27FC236}">
                <a16:creationId xmlns:a16="http://schemas.microsoft.com/office/drawing/2014/main" id="{BCD179F1-2607-4FB3-9D98-80BFB66504E9}"/>
              </a:ext>
            </a:extLst>
          </p:cNvPr>
          <p:cNvSpPr/>
          <p:nvPr/>
        </p:nvSpPr>
        <p:spPr>
          <a:xfrm rot="16200000">
            <a:off x="5898695" y="9014097"/>
            <a:ext cx="2926581" cy="2857103"/>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7" name="Isosceles Triangle 56">
            <a:extLst>
              <a:ext uri="{FF2B5EF4-FFF2-40B4-BE49-F238E27FC236}">
                <a16:creationId xmlns:a16="http://schemas.microsoft.com/office/drawing/2014/main" id="{D0EAFD34-E799-4C11-A6AD-8C91D456DAD4}"/>
              </a:ext>
            </a:extLst>
          </p:cNvPr>
          <p:cNvSpPr/>
          <p:nvPr/>
        </p:nvSpPr>
        <p:spPr>
          <a:xfrm rot="5400000" flipH="1">
            <a:off x="3030278" y="9014098"/>
            <a:ext cx="2926577" cy="2857099"/>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Isosceles Triangle 73">
            <a:extLst>
              <a:ext uri="{FF2B5EF4-FFF2-40B4-BE49-F238E27FC236}">
                <a16:creationId xmlns:a16="http://schemas.microsoft.com/office/drawing/2014/main" id="{A5B5BABC-6A23-4215-884D-E89E904015E9}"/>
              </a:ext>
            </a:extLst>
          </p:cNvPr>
          <p:cNvSpPr/>
          <p:nvPr/>
        </p:nvSpPr>
        <p:spPr>
          <a:xfrm>
            <a:off x="3067311" y="9784582"/>
            <a:ext cx="5725520" cy="2121354"/>
          </a:xfrm>
          <a:prstGeom prst="triangle">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a:extLst>
              <a:ext uri="{FF2B5EF4-FFF2-40B4-BE49-F238E27FC236}">
                <a16:creationId xmlns:a16="http://schemas.microsoft.com/office/drawing/2014/main" id="{29CD967A-6E30-46EB-8B9A-1306B062B821}"/>
              </a:ext>
            </a:extLst>
          </p:cNvPr>
          <p:cNvSpPr txBox="1"/>
          <p:nvPr/>
        </p:nvSpPr>
        <p:spPr>
          <a:xfrm>
            <a:off x="3488367" y="1874728"/>
            <a:ext cx="4836484" cy="3108543"/>
          </a:xfrm>
          <a:prstGeom prst="rect">
            <a:avLst/>
          </a:prstGeom>
          <a:noFill/>
        </p:spPr>
        <p:txBody>
          <a:bodyPr wrap="square" rtlCol="0">
            <a:spAutoFit/>
          </a:bodyPr>
          <a:lstStyle/>
          <a:p>
            <a:r>
              <a:rPr lang="id-ID" sz="2800" dirty="0">
                <a:latin typeface="Agency FB" panose="020B0503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p>
        </p:txBody>
      </p:sp>
    </p:spTree>
    <p:extLst>
      <p:ext uri="{BB962C8B-B14F-4D97-AF65-F5344CB8AC3E}">
        <p14:creationId xmlns:p14="http://schemas.microsoft.com/office/powerpoint/2010/main" val="669782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2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2D050">
            <a:alpha val="70000"/>
          </a:srgbClr>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2EAC1366-89CC-4ED5-BBB9-EB9F7B64A943}"/>
              </a:ext>
            </a:extLst>
          </p:cNvPr>
          <p:cNvSpPr/>
          <p:nvPr/>
        </p:nvSpPr>
        <p:spPr>
          <a:xfrm>
            <a:off x="-546100" y="-419643"/>
            <a:ext cx="1752600" cy="1752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Circle: Hollow 22">
            <a:extLst>
              <a:ext uri="{FF2B5EF4-FFF2-40B4-BE49-F238E27FC236}">
                <a16:creationId xmlns:a16="http://schemas.microsoft.com/office/drawing/2014/main" id="{70770977-B57F-4387-9CBC-995BCD33C041}"/>
              </a:ext>
            </a:extLst>
          </p:cNvPr>
          <p:cNvSpPr/>
          <p:nvPr/>
        </p:nvSpPr>
        <p:spPr>
          <a:xfrm>
            <a:off x="-946150" y="-819693"/>
            <a:ext cx="2552700" cy="2552700"/>
          </a:xfrm>
          <a:prstGeom prst="donut">
            <a:avLst>
              <a:gd name="adj" fmla="val 16045"/>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80" name="Circle: Hollow 79">
            <a:extLst>
              <a:ext uri="{FF2B5EF4-FFF2-40B4-BE49-F238E27FC236}">
                <a16:creationId xmlns:a16="http://schemas.microsoft.com/office/drawing/2014/main" id="{A2F4EEC8-C720-48EC-A59D-338D78A4E6A6}"/>
              </a:ext>
            </a:extLst>
          </p:cNvPr>
          <p:cNvSpPr/>
          <p:nvPr/>
        </p:nvSpPr>
        <p:spPr>
          <a:xfrm>
            <a:off x="-1757505" y="-1650099"/>
            <a:ext cx="4175411" cy="4175411"/>
          </a:xfrm>
          <a:prstGeom prst="donut">
            <a:avLst>
              <a:gd name="adj" fmla="val 19716"/>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87" name="Circle: Hollow 86">
            <a:extLst>
              <a:ext uri="{FF2B5EF4-FFF2-40B4-BE49-F238E27FC236}">
                <a16:creationId xmlns:a16="http://schemas.microsoft.com/office/drawing/2014/main" id="{C660F9C1-8747-4015-9CE0-FF99A683E921}"/>
              </a:ext>
            </a:extLst>
          </p:cNvPr>
          <p:cNvSpPr/>
          <p:nvPr/>
        </p:nvSpPr>
        <p:spPr>
          <a:xfrm>
            <a:off x="-3190373" y="-3078062"/>
            <a:ext cx="7031335" cy="7031335"/>
          </a:xfrm>
          <a:prstGeom prst="donut">
            <a:avLst>
              <a:gd name="adj" fmla="val 20492"/>
            </a:avLst>
          </a:prstGeom>
          <a:solidFill>
            <a:schemeClr val="accent4">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nvGrpSpPr>
          <p:cNvPr id="35" name="Group 34">
            <a:extLst>
              <a:ext uri="{FF2B5EF4-FFF2-40B4-BE49-F238E27FC236}">
                <a16:creationId xmlns:a16="http://schemas.microsoft.com/office/drawing/2014/main" id="{93249E0A-9453-411B-AF5B-1DFD57B2115E}"/>
              </a:ext>
            </a:extLst>
          </p:cNvPr>
          <p:cNvGrpSpPr/>
          <p:nvPr/>
        </p:nvGrpSpPr>
        <p:grpSpPr>
          <a:xfrm>
            <a:off x="4267200" y="535331"/>
            <a:ext cx="7924797" cy="6082256"/>
            <a:chOff x="4267200" y="535331"/>
            <a:chExt cx="7924797" cy="6082256"/>
          </a:xfrm>
        </p:grpSpPr>
        <p:pic>
          <p:nvPicPr>
            <p:cNvPr id="5126" name="Picture 6">
              <a:extLst>
                <a:ext uri="{FF2B5EF4-FFF2-40B4-BE49-F238E27FC236}">
                  <a16:creationId xmlns:a16="http://schemas.microsoft.com/office/drawing/2014/main" id="{DCDB1DAC-469C-475C-8EA6-7BDE21C175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77" r="62026"/>
            <a:stretch/>
          </p:blipFill>
          <p:spPr bwMode="auto">
            <a:xfrm flipH="1">
              <a:off x="8077198" y="1104900"/>
              <a:ext cx="4114799" cy="551268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4BF1E5AD-A925-4C43-857F-C263A77D6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flipH="1">
              <a:off x="7240190" y="535331"/>
              <a:ext cx="1841902" cy="66481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a:extLst>
                <a:ext uri="{FF2B5EF4-FFF2-40B4-BE49-F238E27FC236}">
                  <a16:creationId xmlns:a16="http://schemas.microsoft.com/office/drawing/2014/main" id="{BCB3EC3C-153B-4829-95CE-58DDD1991B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a:off x="4924612" y="1108822"/>
              <a:ext cx="1841902" cy="66481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a:extLst>
                <a:ext uri="{FF2B5EF4-FFF2-40B4-BE49-F238E27FC236}">
                  <a16:creationId xmlns:a16="http://schemas.microsoft.com/office/drawing/2014/main" id="{5A223A4B-3DDA-4104-B095-CE086B669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a:off x="4267200" y="1312293"/>
              <a:ext cx="1055501" cy="38097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Rounded Corners 40">
            <a:extLst>
              <a:ext uri="{FF2B5EF4-FFF2-40B4-BE49-F238E27FC236}">
                <a16:creationId xmlns:a16="http://schemas.microsoft.com/office/drawing/2014/main" id="{2EF0E94F-B024-4CDD-AC9E-FC569EC662A6}"/>
              </a:ext>
            </a:extLst>
          </p:cNvPr>
          <p:cNvSpPr/>
          <p:nvPr/>
        </p:nvSpPr>
        <p:spPr>
          <a:xfrm>
            <a:off x="2542646" y="456657"/>
            <a:ext cx="4326655" cy="98457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dirty="0">
                <a:solidFill>
                  <a:schemeClr val="tx1"/>
                </a:solidFill>
                <a:latin typeface="Bebas Neue" panose="020B0606020202050201" pitchFamily="34" charset="0"/>
              </a:rPr>
              <a:t>Add subtitle here</a:t>
            </a:r>
          </a:p>
        </p:txBody>
      </p:sp>
      <p:sp>
        <p:nvSpPr>
          <p:cNvPr id="43" name="Rectangle: Rounded Corners 42">
            <a:extLst>
              <a:ext uri="{FF2B5EF4-FFF2-40B4-BE49-F238E27FC236}">
                <a16:creationId xmlns:a16="http://schemas.microsoft.com/office/drawing/2014/main" id="{9CFCE294-C1D0-4508-A6A7-18802FA00726}"/>
              </a:ext>
            </a:extLst>
          </p:cNvPr>
          <p:cNvSpPr/>
          <p:nvPr/>
        </p:nvSpPr>
        <p:spPr>
          <a:xfrm>
            <a:off x="457200" y="4281862"/>
            <a:ext cx="7620001"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800" dirty="0">
                <a:latin typeface="Bebas Neue" panose="020B0606020202050201" pitchFamily="34" charset="0"/>
              </a:rPr>
              <a:t>Topic 4</a:t>
            </a:r>
          </a:p>
        </p:txBody>
      </p:sp>
      <p:sp>
        <p:nvSpPr>
          <p:cNvPr id="44" name="Rectangle: Rounded Corners 43">
            <a:extLst>
              <a:ext uri="{FF2B5EF4-FFF2-40B4-BE49-F238E27FC236}">
                <a16:creationId xmlns:a16="http://schemas.microsoft.com/office/drawing/2014/main" id="{A4CB0A09-7A3E-485F-A8F7-8A0016245A27}"/>
              </a:ext>
            </a:extLst>
          </p:cNvPr>
          <p:cNvSpPr/>
          <p:nvPr/>
        </p:nvSpPr>
        <p:spPr>
          <a:xfrm>
            <a:off x="457200" y="5068443"/>
            <a:ext cx="7620001"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800" dirty="0">
                <a:latin typeface="Bebas Neue" panose="020B0606020202050201" pitchFamily="34" charset="0"/>
              </a:rPr>
              <a:t>Topic 5</a:t>
            </a:r>
          </a:p>
        </p:txBody>
      </p:sp>
      <p:sp>
        <p:nvSpPr>
          <p:cNvPr id="45" name="Rectangle: Rounded Corners 44">
            <a:extLst>
              <a:ext uri="{FF2B5EF4-FFF2-40B4-BE49-F238E27FC236}">
                <a16:creationId xmlns:a16="http://schemas.microsoft.com/office/drawing/2014/main" id="{C8C02846-E2FE-439F-BB61-06DC4F5FC0BC}"/>
              </a:ext>
            </a:extLst>
          </p:cNvPr>
          <p:cNvSpPr/>
          <p:nvPr/>
        </p:nvSpPr>
        <p:spPr>
          <a:xfrm>
            <a:off x="457200" y="5855023"/>
            <a:ext cx="7620001"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800" dirty="0">
                <a:latin typeface="Bebas Neue" panose="020B0606020202050201" pitchFamily="34" charset="0"/>
              </a:rPr>
              <a:t>Topic 6</a:t>
            </a:r>
          </a:p>
        </p:txBody>
      </p:sp>
      <p:sp>
        <p:nvSpPr>
          <p:cNvPr id="46" name="Rectangle: Rounded Corners 45">
            <a:extLst>
              <a:ext uri="{FF2B5EF4-FFF2-40B4-BE49-F238E27FC236}">
                <a16:creationId xmlns:a16="http://schemas.microsoft.com/office/drawing/2014/main" id="{CFE37E0F-46D2-4A3E-A3E6-E5AD6323EF3B}"/>
              </a:ext>
            </a:extLst>
          </p:cNvPr>
          <p:cNvSpPr/>
          <p:nvPr/>
        </p:nvSpPr>
        <p:spPr>
          <a:xfrm>
            <a:off x="457200" y="3495281"/>
            <a:ext cx="7620001" cy="546320"/>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3200" dirty="0">
                <a:latin typeface="Bebas Neue" panose="020B0606020202050201" pitchFamily="34" charset="0"/>
              </a:rPr>
              <a:t>Topic 3</a:t>
            </a:r>
          </a:p>
        </p:txBody>
      </p:sp>
      <p:sp>
        <p:nvSpPr>
          <p:cNvPr id="47" name="Rectangle: Rounded Corners 46">
            <a:extLst>
              <a:ext uri="{FF2B5EF4-FFF2-40B4-BE49-F238E27FC236}">
                <a16:creationId xmlns:a16="http://schemas.microsoft.com/office/drawing/2014/main" id="{7EB8E2BB-CDAA-4410-9787-2E4755ED4F23}"/>
              </a:ext>
            </a:extLst>
          </p:cNvPr>
          <p:cNvSpPr/>
          <p:nvPr/>
        </p:nvSpPr>
        <p:spPr>
          <a:xfrm>
            <a:off x="508001" y="2708700"/>
            <a:ext cx="7620001" cy="546320"/>
          </a:xfrm>
          <a:prstGeom prst="roundRect">
            <a:avLst>
              <a:gd name="adj" fmla="val 32456"/>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3200" dirty="0">
                <a:latin typeface="Bebas Neue" panose="020B0606020202050201" pitchFamily="34" charset="0"/>
              </a:rPr>
              <a:t>Topic 2</a:t>
            </a:r>
          </a:p>
        </p:txBody>
      </p:sp>
      <p:sp>
        <p:nvSpPr>
          <p:cNvPr id="48" name="Rectangle: Rounded Corners 47">
            <a:extLst>
              <a:ext uri="{FF2B5EF4-FFF2-40B4-BE49-F238E27FC236}">
                <a16:creationId xmlns:a16="http://schemas.microsoft.com/office/drawing/2014/main" id="{BE2E5E00-FA99-4CB7-A7B8-9A561983D4B4}"/>
              </a:ext>
            </a:extLst>
          </p:cNvPr>
          <p:cNvSpPr/>
          <p:nvPr/>
        </p:nvSpPr>
        <p:spPr>
          <a:xfrm>
            <a:off x="508001" y="1922119"/>
            <a:ext cx="7620001" cy="546320"/>
          </a:xfrm>
          <a:prstGeom prst="roundRect">
            <a:avLst>
              <a:gd name="adj" fmla="val 32456"/>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3200" dirty="0">
                <a:latin typeface="Bebas Neue" panose="020B0606020202050201" pitchFamily="34" charset="0"/>
              </a:rPr>
              <a:t>Topic 1</a:t>
            </a:r>
          </a:p>
        </p:txBody>
      </p:sp>
      <p:pic>
        <p:nvPicPr>
          <p:cNvPr id="5124" name="Picture 4">
            <a:extLst>
              <a:ext uri="{FF2B5EF4-FFF2-40B4-BE49-F238E27FC236}">
                <a16:creationId xmlns:a16="http://schemas.microsoft.com/office/drawing/2014/main" id="{4129EB4F-B2A9-4D9A-A2DE-5326E0501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42091" y="1740726"/>
            <a:ext cx="1841900" cy="4804956"/>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Cursor">
            <a:extLst>
              <a:ext uri="{FF2B5EF4-FFF2-40B4-BE49-F238E27FC236}">
                <a16:creationId xmlns:a16="http://schemas.microsoft.com/office/drawing/2014/main" id="{9E482B88-8379-4B71-A9EF-3FD5EA280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34597" y="7208737"/>
            <a:ext cx="914400" cy="914400"/>
          </a:xfrm>
          <a:prstGeom prst="rect">
            <a:avLst/>
          </a:prstGeom>
        </p:spPr>
      </p:pic>
    </p:spTree>
    <p:custDataLst>
      <p:tags r:id="rId1"/>
    </p:custDataLst>
    <p:extLst>
      <p:ext uri="{BB962C8B-B14F-4D97-AF65-F5344CB8AC3E}">
        <p14:creationId xmlns:p14="http://schemas.microsoft.com/office/powerpoint/2010/main" val="272222572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6" presetClass="entr" presetSubtype="32"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circle(out)">
                                      <p:cBhvr>
                                        <p:cTn id="9" dur="1000"/>
                                        <p:tgtEl>
                                          <p:spTgt spid="23"/>
                                        </p:tgtEl>
                                      </p:cBhvr>
                                    </p:animEffect>
                                  </p:childTnLst>
                                </p:cTn>
                              </p:par>
                              <p:par>
                                <p:cTn id="10" presetID="6" presetClass="entr" presetSubtype="32"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circle(out)">
                                      <p:cBhvr>
                                        <p:cTn id="12" dur="1000"/>
                                        <p:tgtEl>
                                          <p:spTgt spid="80"/>
                                        </p:tgtEl>
                                      </p:cBhvr>
                                    </p:animEffect>
                                  </p:childTnLst>
                                </p:cTn>
                              </p:par>
                              <p:par>
                                <p:cTn id="13" presetID="6" presetClass="entr" presetSubtype="32"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circle(out)">
                                      <p:cBhvr>
                                        <p:cTn id="15" dur="1000"/>
                                        <p:tgtEl>
                                          <p:spTgt spid="8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0-#ppt_w/2"/>
                                          </p:val>
                                        </p:tav>
                                        <p:tav tm="100000">
                                          <p:val>
                                            <p:strVal val="#ppt_x"/>
                                          </p:val>
                                        </p:tav>
                                      </p:tavLst>
                                    </p:anim>
                                    <p:anim calcmode="lin" valueType="num">
                                      <p:cBhvr additive="base">
                                        <p:cTn id="22" dur="500" fill="hold"/>
                                        <p:tgtEl>
                                          <p:spTgt spid="4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25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0-#ppt_w/2"/>
                                          </p:val>
                                        </p:tav>
                                        <p:tav tm="100000">
                                          <p:val>
                                            <p:strVal val="#ppt_x"/>
                                          </p:val>
                                        </p:tav>
                                      </p:tavLst>
                                    </p:anim>
                                    <p:anim calcmode="lin" valueType="num">
                                      <p:cBhvr additive="base">
                                        <p:cTn id="26" dur="500" fill="hold"/>
                                        <p:tgtEl>
                                          <p:spTgt spid="4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50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0-#ppt_w/2"/>
                                          </p:val>
                                        </p:tav>
                                        <p:tav tm="100000">
                                          <p:val>
                                            <p:strVal val="#ppt_x"/>
                                          </p:val>
                                        </p:tav>
                                      </p:tavLst>
                                    </p:anim>
                                    <p:anim calcmode="lin" valueType="num">
                                      <p:cBhvr additive="base">
                                        <p:cTn id="30" dur="500" fill="hold"/>
                                        <p:tgtEl>
                                          <p:spTgt spid="4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75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0-#ppt_w/2"/>
                                          </p:val>
                                        </p:tav>
                                        <p:tav tm="100000">
                                          <p:val>
                                            <p:strVal val="#ppt_x"/>
                                          </p:val>
                                        </p:tav>
                                      </p:tavLst>
                                    </p:anim>
                                    <p:anim calcmode="lin" valueType="num">
                                      <p:cBhvr additive="base">
                                        <p:cTn id="34" dur="500" fill="hold"/>
                                        <p:tgtEl>
                                          <p:spTgt spid="43"/>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0-#ppt_w/2"/>
                                          </p:val>
                                        </p:tav>
                                        <p:tav tm="100000">
                                          <p:val>
                                            <p:strVal val="#ppt_x"/>
                                          </p:val>
                                        </p:tav>
                                      </p:tavLst>
                                    </p:anim>
                                    <p:anim calcmode="lin" valueType="num">
                                      <p:cBhvr additive="base">
                                        <p:cTn id="38" dur="500" fill="hold"/>
                                        <p:tgtEl>
                                          <p:spTgt spid="44"/>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125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0-#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1250"/>
                                  </p:stCondLst>
                                  <p:childTnLst>
                                    <p:set>
                                      <p:cBhvr>
                                        <p:cTn id="44" dur="1" fill="hold">
                                          <p:stCondLst>
                                            <p:cond delay="0"/>
                                          </p:stCondLst>
                                        </p:cTn>
                                        <p:tgtEl>
                                          <p:spTgt spid="5124"/>
                                        </p:tgtEl>
                                        <p:attrNameLst>
                                          <p:attrName>style.visibility</p:attrName>
                                        </p:attrNameLst>
                                      </p:cBhvr>
                                      <p:to>
                                        <p:strVal val="visible"/>
                                      </p:to>
                                    </p:set>
                                    <p:anim calcmode="lin" valueType="num">
                                      <p:cBhvr additive="base">
                                        <p:cTn id="45" dur="500" fill="hold"/>
                                        <p:tgtEl>
                                          <p:spTgt spid="5124"/>
                                        </p:tgtEl>
                                        <p:attrNameLst>
                                          <p:attrName>ppt_x</p:attrName>
                                        </p:attrNameLst>
                                      </p:cBhvr>
                                      <p:tavLst>
                                        <p:tav tm="0">
                                          <p:val>
                                            <p:strVal val="1+#ppt_w/2"/>
                                          </p:val>
                                        </p:tav>
                                        <p:tav tm="100000">
                                          <p:val>
                                            <p:strVal val="#ppt_x"/>
                                          </p:val>
                                        </p:tav>
                                      </p:tavLst>
                                    </p:anim>
                                    <p:anim calcmode="lin" valueType="num">
                                      <p:cBhvr additive="base">
                                        <p:cTn id="46" dur="500" fill="hold"/>
                                        <p:tgtEl>
                                          <p:spTgt spid="5124"/>
                                        </p:tgtEl>
                                        <p:attrNameLst>
                                          <p:attrName>ppt_y</p:attrName>
                                        </p:attrNameLst>
                                      </p:cBhvr>
                                      <p:tavLst>
                                        <p:tav tm="0">
                                          <p:val>
                                            <p:strVal val="#ppt_y"/>
                                          </p:val>
                                        </p:tav>
                                        <p:tav tm="100000">
                                          <p:val>
                                            <p:strVal val="#ppt_y"/>
                                          </p:val>
                                        </p:tav>
                                      </p:tavLst>
                                    </p:anim>
                                  </p:childTnLst>
                                </p:cTn>
                              </p:par>
                              <p:par>
                                <p:cTn id="47" presetID="10" presetClass="entr" presetSubtype="0" fill="hold" nodeType="withEffect">
                                  <p:stCondLst>
                                    <p:cond delay="125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1.11022E-16 -4.07407E-6 L -0.37122 -0.75787 " pathEditMode="relative" rAng="0" ptsTypes="AA">
                                      <p:cBhvr>
                                        <p:cTn id="53" dur="2000" fill="hold"/>
                                        <p:tgtEl>
                                          <p:spTgt spid="3"/>
                                        </p:tgtEl>
                                        <p:attrNameLst>
                                          <p:attrName>ppt_x</p:attrName>
                                          <p:attrName>ppt_y</p:attrName>
                                        </p:attrNameLst>
                                      </p:cBhvr>
                                      <p:rCtr x="-18568" y="-37894"/>
                                    </p:animMotion>
                                  </p:childTnLst>
                                </p:cTn>
                              </p:par>
                            </p:childTnLst>
                          </p:cTn>
                        </p:par>
                        <p:par>
                          <p:cTn id="54" fill="hold">
                            <p:stCondLst>
                              <p:cond delay="2000"/>
                            </p:stCondLst>
                            <p:childTnLst>
                              <p:par>
                                <p:cTn id="55" presetID="26" presetClass="emph" presetSubtype="0" fill="hold" grpId="1" nodeType="afterEffect">
                                  <p:stCondLst>
                                    <p:cond delay="0"/>
                                  </p:stCondLst>
                                  <p:childTnLst>
                                    <p:animEffect transition="out" filter="fade">
                                      <p:cBhvr>
                                        <p:cTn id="56" dur="500" tmFilter="0, 0; .2, .5; .8, .5; 1, 0"/>
                                        <p:tgtEl>
                                          <p:spTgt spid="48"/>
                                        </p:tgtEl>
                                      </p:cBhvr>
                                    </p:animEffect>
                                    <p:animScale>
                                      <p:cBhvr>
                                        <p:cTn id="57"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80" grpId="0" animBg="1"/>
      <p:bldP spid="87" grpId="0" animBg="1"/>
      <p:bldP spid="41" grpId="0"/>
      <p:bldP spid="43" grpId="0" animBg="1"/>
      <p:bldP spid="44" grpId="0" animBg="1"/>
      <p:bldP spid="45" grpId="0" animBg="1"/>
      <p:bldP spid="46" grpId="0" animBg="1"/>
      <p:bldP spid="47" grpId="0" animBg="1"/>
      <p:bldP spid="48" grpId="0" animBg="1"/>
      <p:bldP spid="4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C2A76D6-37D1-4E2B-BEA4-450CD4291667}"/>
              </a:ext>
            </a:extLst>
          </p:cNvPr>
          <p:cNvSpPr/>
          <p:nvPr/>
        </p:nvSpPr>
        <p:spPr>
          <a:xfrm>
            <a:off x="-1803" y="0"/>
            <a:ext cx="12230283"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035" name="Rectangle 1034">
            <a:extLst>
              <a:ext uri="{FF2B5EF4-FFF2-40B4-BE49-F238E27FC236}">
                <a16:creationId xmlns:a16="http://schemas.microsoft.com/office/drawing/2014/main" id="{5EF7B7DE-8F4C-49CD-AAC2-97CB8F1F47D0}"/>
              </a:ext>
            </a:extLst>
          </p:cNvPr>
          <p:cNvSpPr/>
          <p:nvPr/>
        </p:nvSpPr>
        <p:spPr>
          <a:xfrm>
            <a:off x="6096000" y="1703438"/>
            <a:ext cx="6132480" cy="3451123"/>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37" name="TextBox 1036">
            <a:extLst>
              <a:ext uri="{FF2B5EF4-FFF2-40B4-BE49-F238E27FC236}">
                <a16:creationId xmlns:a16="http://schemas.microsoft.com/office/drawing/2014/main" id="{73ADC49F-FE73-4886-B891-4B114D8BE529}"/>
              </a:ext>
            </a:extLst>
          </p:cNvPr>
          <p:cNvSpPr txBox="1"/>
          <p:nvPr/>
        </p:nvSpPr>
        <p:spPr>
          <a:xfrm>
            <a:off x="471948" y="2359742"/>
            <a:ext cx="7252647" cy="2300748"/>
          </a:xfrm>
          <a:prstGeom prst="rect">
            <a:avLst/>
          </a:prstGeom>
          <a:noFill/>
        </p:spPr>
        <p:txBody>
          <a:bodyPr wrap="square" rtlCol="0">
            <a:spAutoFit/>
          </a:bodyPr>
          <a:lstStyle/>
          <a:p>
            <a:endParaRPr lang="id-ID" dirty="0"/>
          </a:p>
        </p:txBody>
      </p:sp>
      <p:sp>
        <p:nvSpPr>
          <p:cNvPr id="3" name="Trapezoid 2">
            <a:extLst>
              <a:ext uri="{FF2B5EF4-FFF2-40B4-BE49-F238E27FC236}">
                <a16:creationId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7" name="TextBox 196">
            <a:extLst>
              <a:ext uri="{FF2B5EF4-FFF2-40B4-BE49-F238E27FC236}">
                <a16:creationId xmlns:a16="http://schemas.microsoft.com/office/drawing/2014/main" id="{1B179B88-B2A5-42F6-8B6F-F47A158EC025}"/>
              </a:ext>
            </a:extLst>
          </p:cNvPr>
          <p:cNvSpPr txBox="1"/>
          <p:nvPr/>
        </p:nvSpPr>
        <p:spPr>
          <a:xfrm>
            <a:off x="539779" y="609596"/>
            <a:ext cx="5187173" cy="5619129"/>
          </a:xfrm>
          <a:prstGeom prst="rect">
            <a:avLst/>
          </a:prstGeom>
          <a:noFill/>
        </p:spPr>
        <p:txBody>
          <a:bodyPr wrap="square" rtlCol="0">
            <a:prstTxWarp prst="textFadeRight">
              <a:avLst>
                <a:gd name="adj" fmla="val 24505"/>
              </a:avLst>
            </a:prstTxWarp>
            <a:spAutoFit/>
          </a:bodyPr>
          <a:lstStyle/>
          <a:p>
            <a:pPr algn="ctr"/>
            <a:r>
              <a:rPr lang="id-ID" sz="8000" dirty="0">
                <a:solidFill>
                  <a:schemeClr val="bg1"/>
                </a:solidFill>
                <a:latin typeface="Bebas Neue" panose="020B0606020202050201" pitchFamily="34" charset="0"/>
              </a:rPr>
              <a:t>MATERI</a:t>
            </a:r>
          </a:p>
        </p:txBody>
      </p:sp>
      <p:sp>
        <p:nvSpPr>
          <p:cNvPr id="85" name="Rectangle: Rounded Corners 84">
            <a:extLst>
              <a:ext uri="{FF2B5EF4-FFF2-40B4-BE49-F238E27FC236}">
                <a16:creationId xmlns:a16="http://schemas.microsoft.com/office/drawing/2014/main" id="{693BA85B-95D1-4EC6-AF0E-42BB54219779}"/>
              </a:ext>
            </a:extLst>
          </p:cNvPr>
          <p:cNvSpPr/>
          <p:nvPr/>
        </p:nvSpPr>
        <p:spPr>
          <a:xfrm>
            <a:off x="6726834" y="2774534"/>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PENYEBAB</a:t>
            </a:r>
          </a:p>
        </p:txBody>
      </p:sp>
      <p:sp>
        <p:nvSpPr>
          <p:cNvPr id="86" name="Rectangle: Rounded Corners 85">
            <a:extLst>
              <a:ext uri="{FF2B5EF4-FFF2-40B4-BE49-F238E27FC236}">
                <a16:creationId xmlns:a16="http://schemas.microsoft.com/office/drawing/2014/main" id="{99BCA58F-0F45-4E3C-892E-804E4D957D8C}"/>
              </a:ext>
            </a:extLst>
          </p:cNvPr>
          <p:cNvSpPr/>
          <p:nvPr/>
        </p:nvSpPr>
        <p:spPr>
          <a:xfrm>
            <a:off x="6726834"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DAMPAK</a:t>
            </a:r>
          </a:p>
        </p:txBody>
      </p:sp>
      <p:sp>
        <p:nvSpPr>
          <p:cNvPr id="92" name="Rectangle: Rounded Corners 91">
            <a:extLst>
              <a:ext uri="{FF2B5EF4-FFF2-40B4-BE49-F238E27FC236}">
                <a16:creationId xmlns:a16="http://schemas.microsoft.com/office/drawing/2014/main" id="{6E4DF938-A5B5-4A5A-9EE5-0863C48A9593}"/>
              </a:ext>
            </a:extLst>
          </p:cNvPr>
          <p:cNvSpPr/>
          <p:nvPr/>
        </p:nvSpPr>
        <p:spPr>
          <a:xfrm>
            <a:off x="6726834"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PENANGGULANGAN</a:t>
            </a:r>
          </a:p>
        </p:txBody>
      </p:sp>
      <p:sp>
        <p:nvSpPr>
          <p:cNvPr id="6" name="Rectangle: Rounded Corners 5">
            <a:extLst>
              <a:ext uri="{FF2B5EF4-FFF2-40B4-BE49-F238E27FC236}">
                <a16:creationId xmlns:a16="http://schemas.microsoft.com/office/drawing/2014/main" id="{D11630C4-35B3-4A62-B843-CEC8B8E41F5F}"/>
              </a:ext>
            </a:extLst>
          </p:cNvPr>
          <p:cNvSpPr/>
          <p:nvPr/>
        </p:nvSpPr>
        <p:spPr>
          <a:xfrm>
            <a:off x="0" y="0"/>
            <a:ext cx="12228480" cy="6838321"/>
          </a:xfrm>
          <a:prstGeom prst="roundRect">
            <a:avLst>
              <a:gd name="adj" fmla="val 0"/>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latin typeface="Bebas Neue" panose="020B0606020202050201" pitchFamily="34" charset="0"/>
            </a:endParaRPr>
          </a:p>
        </p:txBody>
      </p:sp>
      <p:sp>
        <p:nvSpPr>
          <p:cNvPr id="91" name="Rectangle: Rounded Corners 90">
            <a:extLst>
              <a:ext uri="{FF2B5EF4-FFF2-40B4-BE49-F238E27FC236}">
                <a16:creationId xmlns:a16="http://schemas.microsoft.com/office/drawing/2014/main" id="{1DDCD3E0-11C5-4A73-86C0-BC731AAD134E}"/>
              </a:ext>
            </a:extLst>
          </p:cNvPr>
          <p:cNvSpPr/>
          <p:nvPr/>
        </p:nvSpPr>
        <p:spPr>
          <a:xfrm>
            <a:off x="1859132" y="565645"/>
            <a:ext cx="8510218" cy="5721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dirty="0">
                <a:latin typeface="Bebas Neue" panose="020B0606020202050201" pitchFamily="34" charset="0"/>
              </a:rPr>
              <a:t>Add subtitle here</a:t>
            </a:r>
          </a:p>
        </p:txBody>
      </p:sp>
      <p:sp>
        <p:nvSpPr>
          <p:cNvPr id="2" name="TextBox 1">
            <a:extLst>
              <a:ext uri="{FF2B5EF4-FFF2-40B4-BE49-F238E27FC236}">
                <a16:creationId xmlns:a16="http://schemas.microsoft.com/office/drawing/2014/main" id="{88FE25E9-0083-4170-84A9-0E3848EDE51C}"/>
              </a:ext>
            </a:extLst>
          </p:cNvPr>
          <p:cNvSpPr txBox="1"/>
          <p:nvPr/>
        </p:nvSpPr>
        <p:spPr>
          <a:xfrm>
            <a:off x="823462" y="1703438"/>
            <a:ext cx="5187173" cy="4401205"/>
          </a:xfrm>
          <a:prstGeom prst="rect">
            <a:avLst/>
          </a:prstGeom>
          <a:noFill/>
        </p:spPr>
        <p:txBody>
          <a:bodyPr wrap="square" rtlCol="0">
            <a:spAutoFit/>
          </a:bodyPr>
          <a:lstStyle/>
          <a:p>
            <a:pPr algn="r"/>
            <a:r>
              <a:rPr lang="id-ID" sz="2800" dirty="0">
                <a:latin typeface="Agency FB" panose="020B0503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4100" name="Picture 4">
            <a:extLst>
              <a:ext uri="{FF2B5EF4-FFF2-40B4-BE49-F238E27FC236}">
                <a16:creationId xmlns:a16="http://schemas.microsoft.com/office/drawing/2014/main" id="{7890C655-C27C-44CF-A86E-3BA1EDD06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949" y="1692825"/>
            <a:ext cx="4621834" cy="42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20691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2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1000"/>
                                        <p:tgtEl>
                                          <p:spTgt spid="4100"/>
                                        </p:tgtEl>
                                      </p:cBhvr>
                                    </p:animEffect>
                                    <p:anim calcmode="lin" valueType="num">
                                      <p:cBhvr>
                                        <p:cTn id="11" dur="1000" fill="hold"/>
                                        <p:tgtEl>
                                          <p:spTgt spid="4100"/>
                                        </p:tgtEl>
                                        <p:attrNameLst>
                                          <p:attrName>ppt_x</p:attrName>
                                        </p:attrNameLst>
                                      </p:cBhvr>
                                      <p:tavLst>
                                        <p:tav tm="0">
                                          <p:val>
                                            <p:strVal val="#ppt_x"/>
                                          </p:val>
                                        </p:tav>
                                        <p:tav tm="100000">
                                          <p:val>
                                            <p:strVal val="#ppt_x"/>
                                          </p:val>
                                        </p:tav>
                                      </p:tavLst>
                                    </p:anim>
                                    <p:anim calcmode="lin" valueType="num">
                                      <p:cBhvr>
                                        <p:cTn id="12" dur="1000" fill="hold"/>
                                        <p:tgtEl>
                                          <p:spTgt spid="4100"/>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1000"/>
                                        <p:tgtEl>
                                          <p:spTgt spid="91"/>
                                        </p:tgtEl>
                                      </p:cBhvr>
                                    </p:animEffect>
                                    <p:anim calcmode="lin" valueType="num">
                                      <p:cBhvr>
                                        <p:cTn id="16" dur="1000" fill="hold"/>
                                        <p:tgtEl>
                                          <p:spTgt spid="91"/>
                                        </p:tgtEl>
                                        <p:attrNameLst>
                                          <p:attrName>ppt_x</p:attrName>
                                        </p:attrNameLst>
                                      </p:cBhvr>
                                      <p:tavLst>
                                        <p:tav tm="0">
                                          <p:val>
                                            <p:strVal val="#ppt_x"/>
                                          </p:val>
                                        </p:tav>
                                        <p:tav tm="100000">
                                          <p:val>
                                            <p:strVal val="#ppt_x"/>
                                          </p:val>
                                        </p:tav>
                                      </p:tavLst>
                                    </p:anim>
                                    <p:anim calcmode="lin" valueType="num">
                                      <p:cBhvr>
                                        <p:cTn id="17"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 grpId="0" uiExpan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C2A76D6-37D1-4E2B-BEA4-450CD4291667}"/>
              </a:ext>
            </a:extLst>
          </p:cNvPr>
          <p:cNvSpPr/>
          <p:nvPr/>
        </p:nvSpPr>
        <p:spPr>
          <a:xfrm>
            <a:off x="-1803" y="0"/>
            <a:ext cx="12230283"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035" name="Rectangle 1034">
            <a:extLst>
              <a:ext uri="{FF2B5EF4-FFF2-40B4-BE49-F238E27FC236}">
                <a16:creationId xmlns:a16="http://schemas.microsoft.com/office/drawing/2014/main" id="{5EF7B7DE-8F4C-49CD-AAC2-97CB8F1F47D0}"/>
              </a:ext>
            </a:extLst>
          </p:cNvPr>
          <p:cNvSpPr/>
          <p:nvPr/>
        </p:nvSpPr>
        <p:spPr>
          <a:xfrm>
            <a:off x="6096000" y="1703438"/>
            <a:ext cx="6132480" cy="3451123"/>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37" name="TextBox 1036">
            <a:extLst>
              <a:ext uri="{FF2B5EF4-FFF2-40B4-BE49-F238E27FC236}">
                <a16:creationId xmlns:a16="http://schemas.microsoft.com/office/drawing/2014/main" id="{73ADC49F-FE73-4886-B891-4B114D8BE529}"/>
              </a:ext>
            </a:extLst>
          </p:cNvPr>
          <p:cNvSpPr txBox="1"/>
          <p:nvPr/>
        </p:nvSpPr>
        <p:spPr>
          <a:xfrm>
            <a:off x="471948" y="2359742"/>
            <a:ext cx="7252647" cy="2300748"/>
          </a:xfrm>
          <a:prstGeom prst="rect">
            <a:avLst/>
          </a:prstGeom>
          <a:noFill/>
        </p:spPr>
        <p:txBody>
          <a:bodyPr wrap="square" rtlCol="0">
            <a:spAutoFit/>
          </a:bodyPr>
          <a:lstStyle/>
          <a:p>
            <a:endParaRPr lang="id-ID" dirty="0"/>
          </a:p>
        </p:txBody>
      </p:sp>
      <p:sp>
        <p:nvSpPr>
          <p:cNvPr id="3" name="Trapezoid 2">
            <a:extLst>
              <a:ext uri="{FF2B5EF4-FFF2-40B4-BE49-F238E27FC236}">
                <a16:creationId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7" name="TextBox 196">
            <a:extLst>
              <a:ext uri="{FF2B5EF4-FFF2-40B4-BE49-F238E27FC236}">
                <a16:creationId xmlns:a16="http://schemas.microsoft.com/office/drawing/2014/main" id="{1B179B88-B2A5-42F6-8B6F-F47A158EC025}"/>
              </a:ext>
            </a:extLst>
          </p:cNvPr>
          <p:cNvSpPr txBox="1"/>
          <p:nvPr/>
        </p:nvSpPr>
        <p:spPr>
          <a:xfrm>
            <a:off x="539779" y="609596"/>
            <a:ext cx="5187173" cy="5619129"/>
          </a:xfrm>
          <a:prstGeom prst="rect">
            <a:avLst/>
          </a:prstGeom>
          <a:noFill/>
        </p:spPr>
        <p:txBody>
          <a:bodyPr wrap="square" rtlCol="0">
            <a:prstTxWarp prst="textFadeRight">
              <a:avLst>
                <a:gd name="adj" fmla="val 24505"/>
              </a:avLst>
            </a:prstTxWarp>
            <a:spAutoFit/>
          </a:bodyPr>
          <a:lstStyle/>
          <a:p>
            <a:pPr algn="ctr"/>
            <a:r>
              <a:rPr lang="id-ID" sz="8000" dirty="0">
                <a:solidFill>
                  <a:schemeClr val="bg1"/>
                </a:solidFill>
                <a:latin typeface="Bebas Neue" panose="020B0606020202050201" pitchFamily="34" charset="0"/>
              </a:rPr>
              <a:t>MATERI</a:t>
            </a:r>
          </a:p>
        </p:txBody>
      </p:sp>
      <p:sp>
        <p:nvSpPr>
          <p:cNvPr id="85" name="Rectangle: Rounded Corners 84">
            <a:extLst>
              <a:ext uri="{FF2B5EF4-FFF2-40B4-BE49-F238E27FC236}">
                <a16:creationId xmlns:a16="http://schemas.microsoft.com/office/drawing/2014/main" id="{693BA85B-95D1-4EC6-AF0E-42BB54219779}"/>
              </a:ext>
            </a:extLst>
          </p:cNvPr>
          <p:cNvSpPr/>
          <p:nvPr/>
        </p:nvSpPr>
        <p:spPr>
          <a:xfrm>
            <a:off x="6726834" y="2774534"/>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PENYEBAB</a:t>
            </a:r>
          </a:p>
        </p:txBody>
      </p:sp>
      <p:sp>
        <p:nvSpPr>
          <p:cNvPr id="86" name="Rectangle: Rounded Corners 85">
            <a:extLst>
              <a:ext uri="{FF2B5EF4-FFF2-40B4-BE49-F238E27FC236}">
                <a16:creationId xmlns:a16="http://schemas.microsoft.com/office/drawing/2014/main" id="{99BCA58F-0F45-4E3C-892E-804E4D957D8C}"/>
              </a:ext>
            </a:extLst>
          </p:cNvPr>
          <p:cNvSpPr/>
          <p:nvPr/>
        </p:nvSpPr>
        <p:spPr>
          <a:xfrm>
            <a:off x="6726834"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DAMPAK</a:t>
            </a:r>
          </a:p>
        </p:txBody>
      </p:sp>
      <p:sp>
        <p:nvSpPr>
          <p:cNvPr id="92" name="Rectangle: Rounded Corners 91">
            <a:extLst>
              <a:ext uri="{FF2B5EF4-FFF2-40B4-BE49-F238E27FC236}">
                <a16:creationId xmlns:a16="http://schemas.microsoft.com/office/drawing/2014/main" id="{6E4DF938-A5B5-4A5A-9EE5-0863C48A9593}"/>
              </a:ext>
            </a:extLst>
          </p:cNvPr>
          <p:cNvSpPr/>
          <p:nvPr/>
        </p:nvSpPr>
        <p:spPr>
          <a:xfrm>
            <a:off x="6726834"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PENANGGULANGAN</a:t>
            </a:r>
          </a:p>
        </p:txBody>
      </p:sp>
      <p:sp>
        <p:nvSpPr>
          <p:cNvPr id="6" name="Rectangle: Rounded Corners 5">
            <a:extLst>
              <a:ext uri="{FF2B5EF4-FFF2-40B4-BE49-F238E27FC236}">
                <a16:creationId xmlns:a16="http://schemas.microsoft.com/office/drawing/2014/main" id="{D11630C4-35B3-4A62-B843-CEC8B8E41F5F}"/>
              </a:ext>
            </a:extLst>
          </p:cNvPr>
          <p:cNvSpPr/>
          <p:nvPr/>
        </p:nvSpPr>
        <p:spPr>
          <a:xfrm>
            <a:off x="0" y="0"/>
            <a:ext cx="12228480" cy="6838321"/>
          </a:xfrm>
          <a:prstGeom prst="roundRect">
            <a:avLst>
              <a:gd name="adj" fmla="val 0"/>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latin typeface="Bebas Neue" panose="020B0606020202050201" pitchFamily="34" charset="0"/>
            </a:endParaRPr>
          </a:p>
        </p:txBody>
      </p:sp>
      <p:pic>
        <p:nvPicPr>
          <p:cNvPr id="9218" name="Picture 2">
            <a:extLst>
              <a:ext uri="{FF2B5EF4-FFF2-40B4-BE49-F238E27FC236}">
                <a16:creationId xmlns:a16="http://schemas.microsoft.com/office/drawing/2014/main" id="{3612D96B-04F9-4D23-A2AD-5682F4FF1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259" y="699575"/>
            <a:ext cx="2400300" cy="5715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31C875B2-A1C9-45A7-A0BE-F2D90A3211C0}"/>
              </a:ext>
            </a:extLst>
          </p:cNvPr>
          <p:cNvSpPr/>
          <p:nvPr/>
        </p:nvSpPr>
        <p:spPr>
          <a:xfrm>
            <a:off x="3456392" y="1112566"/>
            <a:ext cx="8510218" cy="5721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5400" dirty="0">
                <a:latin typeface="Bebas Neue" panose="020B0606020202050201" pitchFamily="34" charset="0"/>
              </a:rPr>
              <a:t>Add subtitle here</a:t>
            </a:r>
          </a:p>
        </p:txBody>
      </p:sp>
      <p:sp>
        <p:nvSpPr>
          <p:cNvPr id="15" name="TextBox 14">
            <a:extLst>
              <a:ext uri="{FF2B5EF4-FFF2-40B4-BE49-F238E27FC236}">
                <a16:creationId xmlns:a16="http://schemas.microsoft.com/office/drawing/2014/main" id="{EC8180D2-44A7-484C-AAD9-917072C7A835}"/>
              </a:ext>
            </a:extLst>
          </p:cNvPr>
          <p:cNvSpPr txBox="1"/>
          <p:nvPr/>
        </p:nvSpPr>
        <p:spPr>
          <a:xfrm>
            <a:off x="3456392" y="2064560"/>
            <a:ext cx="7516408" cy="3539430"/>
          </a:xfrm>
          <a:prstGeom prst="rect">
            <a:avLst/>
          </a:prstGeom>
          <a:noFill/>
        </p:spPr>
        <p:txBody>
          <a:bodyPr wrap="square" rtlCol="0">
            <a:spAutoFit/>
          </a:bodyPr>
          <a:lstStyle/>
          <a:p>
            <a:r>
              <a:rPr lang="id-ID" sz="2800" dirty="0">
                <a:latin typeface="Agency FB" panose="020B0503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p>
        </p:txBody>
      </p:sp>
    </p:spTree>
    <p:extLst>
      <p:ext uri="{BB962C8B-B14F-4D97-AF65-F5344CB8AC3E}">
        <p14:creationId xmlns:p14="http://schemas.microsoft.com/office/powerpoint/2010/main" val="4233638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2000"/>
                                  </p:iterate>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00">
            <a:alpha val="45000"/>
          </a:srgb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92097BE-70DA-4405-BFD5-0E89FA419D70}"/>
              </a:ext>
            </a:extLst>
          </p:cNvPr>
          <p:cNvGrpSpPr/>
          <p:nvPr/>
        </p:nvGrpSpPr>
        <p:grpSpPr>
          <a:xfrm>
            <a:off x="3608408" y="319086"/>
            <a:ext cx="7998492" cy="6219827"/>
            <a:chOff x="212058" y="161924"/>
            <a:chExt cx="7998492" cy="6219827"/>
          </a:xfrm>
        </p:grpSpPr>
        <p:sp>
          <p:nvSpPr>
            <p:cNvPr id="9" name="Rectangle: Rounded Corners 8">
              <a:extLst>
                <a:ext uri="{FF2B5EF4-FFF2-40B4-BE49-F238E27FC236}">
                  <a16:creationId xmlns:a16="http://schemas.microsoft.com/office/drawing/2014/main" id="{2F92210F-1ADC-415D-BD82-A3C96FBB1BE4}"/>
                </a:ext>
              </a:extLst>
            </p:cNvPr>
            <p:cNvSpPr/>
            <p:nvPr/>
          </p:nvSpPr>
          <p:spPr>
            <a:xfrm>
              <a:off x="212058" y="161924"/>
              <a:ext cx="7998492" cy="5010150"/>
            </a:xfrm>
            <a:prstGeom prst="roundRect">
              <a:avLst>
                <a:gd name="adj" fmla="val 1145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Rounded Corners 5">
              <a:extLst>
                <a:ext uri="{FF2B5EF4-FFF2-40B4-BE49-F238E27FC236}">
                  <a16:creationId xmlns:a16="http://schemas.microsoft.com/office/drawing/2014/main" id="{356751A7-DD01-4D54-84FF-FFFF0F046F6F}"/>
                </a:ext>
              </a:extLst>
            </p:cNvPr>
            <p:cNvSpPr/>
            <p:nvPr/>
          </p:nvSpPr>
          <p:spPr>
            <a:xfrm>
              <a:off x="477504" y="476249"/>
              <a:ext cx="7467600" cy="4381501"/>
            </a:xfrm>
            <a:prstGeom prst="roundRect">
              <a:avLst>
                <a:gd name="adj" fmla="val 114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lowchart: Terminator 7">
              <a:extLst>
                <a:ext uri="{FF2B5EF4-FFF2-40B4-BE49-F238E27FC236}">
                  <a16:creationId xmlns:a16="http://schemas.microsoft.com/office/drawing/2014/main" id="{D2275366-40C5-4C18-AF4F-A1EED1FBD028}"/>
                </a:ext>
              </a:extLst>
            </p:cNvPr>
            <p:cNvSpPr/>
            <p:nvPr/>
          </p:nvSpPr>
          <p:spPr>
            <a:xfrm>
              <a:off x="2727325" y="5543550"/>
              <a:ext cx="2857500" cy="838201"/>
            </a:xfrm>
            <a:prstGeom prst="flowChartTerminator">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atin typeface="Bebas Neue" panose="020B0606020202050201" pitchFamily="34" charset="0"/>
                </a:rPr>
                <a:t>title</a:t>
              </a:r>
            </a:p>
          </p:txBody>
        </p:sp>
      </p:grpSp>
      <p:sp>
        <p:nvSpPr>
          <p:cNvPr id="2" name="Rectangle: Rounded Corners 1">
            <a:extLst>
              <a:ext uri="{FF2B5EF4-FFF2-40B4-BE49-F238E27FC236}">
                <a16:creationId xmlns:a16="http://schemas.microsoft.com/office/drawing/2014/main" id="{4D8F05E4-E30A-4666-A71E-822D799FECCD}"/>
              </a:ext>
            </a:extLst>
          </p:cNvPr>
          <p:cNvSpPr/>
          <p:nvPr/>
        </p:nvSpPr>
        <p:spPr>
          <a:xfrm>
            <a:off x="4317100" y="3286617"/>
            <a:ext cx="2761561" cy="546320"/>
          </a:xfrm>
          <a:prstGeom prst="roundRect">
            <a:avLst>
              <a:gd name="adj" fmla="val 2118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d-ID" sz="3200" dirty="0">
                <a:solidFill>
                  <a:schemeClr val="bg1"/>
                </a:solidFill>
                <a:latin typeface="Bebas Neue" panose="020B0606020202050201" pitchFamily="34" charset="0"/>
              </a:rPr>
              <a:t>Topic 4</a:t>
            </a:r>
            <a:endParaRPr lang="en-ID" sz="3200" dirty="0">
              <a:latin typeface="Bebas Neue" panose="020B0606020202050201" pitchFamily="34" charset="0"/>
            </a:endParaRPr>
          </a:p>
        </p:txBody>
      </p:sp>
      <p:sp>
        <p:nvSpPr>
          <p:cNvPr id="3" name="Rectangle: Rounded Corners 2">
            <a:extLst>
              <a:ext uri="{FF2B5EF4-FFF2-40B4-BE49-F238E27FC236}">
                <a16:creationId xmlns:a16="http://schemas.microsoft.com/office/drawing/2014/main" id="{0397730B-980D-40A2-9C3B-CFE3EE0B7A64}"/>
              </a:ext>
            </a:extLst>
          </p:cNvPr>
          <p:cNvSpPr/>
          <p:nvPr/>
        </p:nvSpPr>
        <p:spPr>
          <a:xfrm>
            <a:off x="4317100" y="2517725"/>
            <a:ext cx="2761562" cy="546320"/>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d-ID" sz="3200" dirty="0">
                <a:solidFill>
                  <a:schemeClr val="bg1"/>
                </a:solidFill>
                <a:latin typeface="Bebas Neue" panose="020B0606020202050201" pitchFamily="34" charset="0"/>
              </a:rPr>
              <a:t>Topic 3</a:t>
            </a:r>
            <a:endParaRPr lang="en-ID" sz="3200" dirty="0">
              <a:latin typeface="Bebas Neue" panose="020B0606020202050201" pitchFamily="34" charset="0"/>
            </a:endParaRPr>
          </a:p>
        </p:txBody>
      </p:sp>
      <p:sp>
        <p:nvSpPr>
          <p:cNvPr id="4" name="Rectangle: Rounded Corners 3">
            <a:extLst>
              <a:ext uri="{FF2B5EF4-FFF2-40B4-BE49-F238E27FC236}">
                <a16:creationId xmlns:a16="http://schemas.microsoft.com/office/drawing/2014/main" id="{C16D72C1-6F49-415A-83D1-BE9FF7D09A78}"/>
              </a:ext>
            </a:extLst>
          </p:cNvPr>
          <p:cNvSpPr/>
          <p:nvPr/>
        </p:nvSpPr>
        <p:spPr>
          <a:xfrm>
            <a:off x="4317100" y="1740111"/>
            <a:ext cx="2761562" cy="546320"/>
          </a:xfrm>
          <a:prstGeom prst="roundRect">
            <a:avLst>
              <a:gd name="adj" fmla="val 32456"/>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d-ID" sz="3200" dirty="0">
                <a:solidFill>
                  <a:schemeClr val="bg1"/>
                </a:solidFill>
                <a:latin typeface="Bebas Neue" panose="020B0606020202050201" pitchFamily="34" charset="0"/>
              </a:rPr>
              <a:t>Topic 2</a:t>
            </a:r>
            <a:endParaRPr lang="en-ID" sz="3200" dirty="0">
              <a:latin typeface="Bebas Neue" panose="020B0606020202050201" pitchFamily="34" charset="0"/>
            </a:endParaRPr>
          </a:p>
        </p:txBody>
      </p:sp>
      <p:sp>
        <p:nvSpPr>
          <p:cNvPr id="5" name="Rectangle: Rounded Corners 4">
            <a:extLst>
              <a:ext uri="{FF2B5EF4-FFF2-40B4-BE49-F238E27FC236}">
                <a16:creationId xmlns:a16="http://schemas.microsoft.com/office/drawing/2014/main" id="{0E594DDE-9D23-4D94-8639-004E1E53E45C}"/>
              </a:ext>
            </a:extLst>
          </p:cNvPr>
          <p:cNvSpPr/>
          <p:nvPr/>
        </p:nvSpPr>
        <p:spPr>
          <a:xfrm>
            <a:off x="4317100" y="1007494"/>
            <a:ext cx="2761562" cy="546320"/>
          </a:xfrm>
          <a:prstGeom prst="roundRect">
            <a:avLst>
              <a:gd name="adj" fmla="val 32456"/>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solidFill>
                  <a:schemeClr val="bg1"/>
                </a:solidFill>
                <a:latin typeface="Bebas Neue" panose="020B0606020202050201" pitchFamily="34" charset="0"/>
              </a:rPr>
              <a:t>Topic 1</a:t>
            </a:r>
          </a:p>
        </p:txBody>
      </p:sp>
      <p:sp>
        <p:nvSpPr>
          <p:cNvPr id="11" name="Rectangle: Rounded Corners 10">
            <a:extLst>
              <a:ext uri="{FF2B5EF4-FFF2-40B4-BE49-F238E27FC236}">
                <a16:creationId xmlns:a16="http://schemas.microsoft.com/office/drawing/2014/main" id="{0266E94B-3401-4D6A-9403-42B28CC80EDE}"/>
              </a:ext>
            </a:extLst>
          </p:cNvPr>
          <p:cNvSpPr/>
          <p:nvPr/>
        </p:nvSpPr>
        <p:spPr>
          <a:xfrm>
            <a:off x="4324277" y="4055509"/>
            <a:ext cx="2761561" cy="546320"/>
          </a:xfrm>
          <a:prstGeom prst="roundRect">
            <a:avLst>
              <a:gd name="adj" fmla="val 2118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d-ID" sz="3200" dirty="0">
                <a:solidFill>
                  <a:schemeClr val="bg1"/>
                </a:solidFill>
                <a:latin typeface="Bebas Neue" panose="020B0606020202050201" pitchFamily="34" charset="0"/>
              </a:rPr>
              <a:t>Topic 5</a:t>
            </a:r>
            <a:endParaRPr lang="en-ID" sz="3200" dirty="0">
              <a:latin typeface="Bebas Neue" panose="020B0606020202050201" pitchFamily="34" charset="0"/>
            </a:endParaRPr>
          </a:p>
        </p:txBody>
      </p:sp>
      <p:sp>
        <p:nvSpPr>
          <p:cNvPr id="14" name="Rectangle: Rounded Corners 13">
            <a:extLst>
              <a:ext uri="{FF2B5EF4-FFF2-40B4-BE49-F238E27FC236}">
                <a16:creationId xmlns:a16="http://schemas.microsoft.com/office/drawing/2014/main" id="{372E7E77-4E65-4B1C-946E-D4931E518926}"/>
              </a:ext>
            </a:extLst>
          </p:cNvPr>
          <p:cNvSpPr/>
          <p:nvPr/>
        </p:nvSpPr>
        <p:spPr>
          <a:xfrm>
            <a:off x="8040358" y="2517725"/>
            <a:ext cx="2761562" cy="546320"/>
          </a:xfrm>
          <a:prstGeom prst="roundRect">
            <a:avLst>
              <a:gd name="adj" fmla="val 32456"/>
            </a:avLst>
          </a:prstGeom>
          <a:solidFill>
            <a:srgbClr val="B4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solidFill>
                  <a:schemeClr val="bg1"/>
                </a:solidFill>
                <a:latin typeface="Bebas Neue" panose="020B0606020202050201" pitchFamily="34" charset="0"/>
              </a:rPr>
              <a:t>Topic 8</a:t>
            </a:r>
          </a:p>
        </p:txBody>
      </p:sp>
      <p:sp>
        <p:nvSpPr>
          <p:cNvPr id="15" name="Rectangle: Rounded Corners 14">
            <a:extLst>
              <a:ext uri="{FF2B5EF4-FFF2-40B4-BE49-F238E27FC236}">
                <a16:creationId xmlns:a16="http://schemas.microsoft.com/office/drawing/2014/main" id="{534978BE-ACBF-4765-B2B7-F17022D2AC59}"/>
              </a:ext>
            </a:extLst>
          </p:cNvPr>
          <p:cNvSpPr/>
          <p:nvPr/>
        </p:nvSpPr>
        <p:spPr>
          <a:xfrm>
            <a:off x="8040358" y="3286617"/>
            <a:ext cx="2761562"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solidFill>
                  <a:schemeClr val="bg1"/>
                </a:solidFill>
                <a:latin typeface="Bebas Neue" panose="020B0606020202050201" pitchFamily="34" charset="0"/>
              </a:rPr>
              <a:t>Topic 9</a:t>
            </a:r>
          </a:p>
        </p:txBody>
      </p:sp>
      <p:sp>
        <p:nvSpPr>
          <p:cNvPr id="16" name="Rectangle: Rounded Corners 15">
            <a:extLst>
              <a:ext uri="{FF2B5EF4-FFF2-40B4-BE49-F238E27FC236}">
                <a16:creationId xmlns:a16="http://schemas.microsoft.com/office/drawing/2014/main" id="{1F697850-729F-4E91-BFF2-1F1563FA3759}"/>
              </a:ext>
            </a:extLst>
          </p:cNvPr>
          <p:cNvSpPr/>
          <p:nvPr/>
        </p:nvSpPr>
        <p:spPr>
          <a:xfrm>
            <a:off x="8043792" y="4055509"/>
            <a:ext cx="2761562" cy="546320"/>
          </a:xfrm>
          <a:prstGeom prst="roundRect">
            <a:avLst>
              <a:gd name="adj" fmla="val 324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solidFill>
                  <a:schemeClr val="bg1"/>
                </a:solidFill>
                <a:latin typeface="Bebas Neue" panose="020B0606020202050201" pitchFamily="34" charset="0"/>
              </a:rPr>
              <a:t>Topic 10</a:t>
            </a:r>
          </a:p>
        </p:txBody>
      </p:sp>
      <p:sp>
        <p:nvSpPr>
          <p:cNvPr id="17" name="Rectangle: Rounded Corners 16">
            <a:extLst>
              <a:ext uri="{FF2B5EF4-FFF2-40B4-BE49-F238E27FC236}">
                <a16:creationId xmlns:a16="http://schemas.microsoft.com/office/drawing/2014/main" id="{D0B8512C-5058-49D7-84FC-A44525AD3089}"/>
              </a:ext>
            </a:extLst>
          </p:cNvPr>
          <p:cNvSpPr/>
          <p:nvPr/>
        </p:nvSpPr>
        <p:spPr>
          <a:xfrm>
            <a:off x="8039767" y="1007494"/>
            <a:ext cx="2761562" cy="546320"/>
          </a:xfrm>
          <a:prstGeom prst="roundRect">
            <a:avLst>
              <a:gd name="adj" fmla="val 3245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solidFill>
                  <a:schemeClr val="bg1"/>
                </a:solidFill>
                <a:latin typeface="Bebas Neue" panose="020B0606020202050201" pitchFamily="34" charset="0"/>
              </a:rPr>
              <a:t>Topic 6</a:t>
            </a:r>
          </a:p>
        </p:txBody>
      </p:sp>
      <p:sp>
        <p:nvSpPr>
          <p:cNvPr id="18" name="Rectangle: Rounded Corners 17">
            <a:extLst>
              <a:ext uri="{FF2B5EF4-FFF2-40B4-BE49-F238E27FC236}">
                <a16:creationId xmlns:a16="http://schemas.microsoft.com/office/drawing/2014/main" id="{DB0D5B6B-B034-48D3-9A4C-35501266A58F}"/>
              </a:ext>
            </a:extLst>
          </p:cNvPr>
          <p:cNvSpPr/>
          <p:nvPr/>
        </p:nvSpPr>
        <p:spPr>
          <a:xfrm>
            <a:off x="8039767" y="1743560"/>
            <a:ext cx="2761562"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solidFill>
                  <a:schemeClr val="bg1"/>
                </a:solidFill>
                <a:latin typeface="Bebas Neue" panose="020B0606020202050201" pitchFamily="34" charset="0"/>
              </a:rPr>
              <a:t>Topic 7</a:t>
            </a:r>
          </a:p>
        </p:txBody>
      </p:sp>
      <p:pic>
        <p:nvPicPr>
          <p:cNvPr id="19" name="Picture 20">
            <a:extLst>
              <a:ext uri="{FF2B5EF4-FFF2-40B4-BE49-F238E27FC236}">
                <a16:creationId xmlns:a16="http://schemas.microsoft.com/office/drawing/2014/main" id="{1B926F63-0A7D-438E-BB9E-4BF86A740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13" y="3175655"/>
            <a:ext cx="3710735" cy="402611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B2E80286-0CD6-4CDE-A88B-99EEE8EEC9BC}"/>
              </a:ext>
            </a:extLst>
          </p:cNvPr>
          <p:cNvGrpSpPr/>
          <p:nvPr/>
        </p:nvGrpSpPr>
        <p:grpSpPr>
          <a:xfrm rot="5400000" flipH="1">
            <a:off x="191692" y="1215025"/>
            <a:ext cx="3108542" cy="2142812"/>
            <a:chOff x="0" y="-21170"/>
            <a:chExt cx="9922935" cy="2142812"/>
          </a:xfrm>
        </p:grpSpPr>
        <p:sp>
          <p:nvSpPr>
            <p:cNvPr id="21" name="Trapezoid 20">
              <a:extLst>
                <a:ext uri="{FF2B5EF4-FFF2-40B4-BE49-F238E27FC236}">
                  <a16:creationId xmlns:a16="http://schemas.microsoft.com/office/drawing/2014/main" id="{1B536FAD-E4FC-4E3C-B6C0-05A97756E0FB}"/>
                </a:ext>
              </a:extLst>
            </p:cNvPr>
            <p:cNvSpPr/>
            <p:nvPr/>
          </p:nvSpPr>
          <p:spPr>
            <a:xfrm rot="5400000">
              <a:off x="3890062" y="-3911232"/>
              <a:ext cx="2142812" cy="9922935"/>
            </a:xfrm>
            <a:prstGeom prst="trapezoid">
              <a:avLst>
                <a:gd name="adj" fmla="val 28434"/>
              </a:avLst>
            </a:prstGeom>
            <a:gradFill flip="none" rotWithShape="1">
              <a:gsLst>
                <a:gs pos="0">
                  <a:schemeClr val="bg1">
                    <a:alpha val="0"/>
                  </a:schemeClr>
                </a:gs>
                <a:gs pos="100000">
                  <a:srgbClr val="FFE8B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rapezoid 21">
              <a:extLst>
                <a:ext uri="{FF2B5EF4-FFF2-40B4-BE49-F238E27FC236}">
                  <a16:creationId xmlns:a16="http://schemas.microsoft.com/office/drawing/2014/main" id="{5078C15F-72BE-4660-8604-C08B29BD1963}"/>
                </a:ext>
              </a:extLst>
            </p:cNvPr>
            <p:cNvSpPr/>
            <p:nvPr/>
          </p:nvSpPr>
          <p:spPr>
            <a:xfrm rot="5400000">
              <a:off x="4076514" y="-3924301"/>
              <a:ext cx="1769907" cy="9922935"/>
            </a:xfrm>
            <a:prstGeom prst="trapezoid">
              <a:avLst>
                <a:gd name="adj" fmla="val 42658"/>
              </a:avLst>
            </a:prstGeom>
            <a:gradFill flip="none" rotWithShape="1">
              <a:gsLst>
                <a:gs pos="0">
                  <a:schemeClr val="bg1">
                    <a:alpha val="0"/>
                  </a:schemeClr>
                </a:gs>
                <a:gs pos="100000">
                  <a:srgbClr val="FFE59B"/>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23" name="Group 22">
            <a:extLst>
              <a:ext uri="{FF2B5EF4-FFF2-40B4-BE49-F238E27FC236}">
                <a16:creationId xmlns:a16="http://schemas.microsoft.com/office/drawing/2014/main" id="{48E388B7-9A69-4E89-B5E2-629B6E17DB05}"/>
              </a:ext>
            </a:extLst>
          </p:cNvPr>
          <p:cNvGrpSpPr/>
          <p:nvPr/>
        </p:nvGrpSpPr>
        <p:grpSpPr>
          <a:xfrm rot="5400000" flipH="1">
            <a:off x="-105558" y="-1493757"/>
            <a:ext cx="3650768" cy="1397005"/>
            <a:chOff x="9624966" y="338664"/>
            <a:chExt cx="3650768" cy="1397005"/>
          </a:xfrm>
        </p:grpSpPr>
        <p:grpSp>
          <p:nvGrpSpPr>
            <p:cNvPr id="24" name="Group 23">
              <a:extLst>
                <a:ext uri="{FF2B5EF4-FFF2-40B4-BE49-F238E27FC236}">
                  <a16:creationId xmlns:a16="http://schemas.microsoft.com/office/drawing/2014/main" id="{400C5E5D-43A5-42E1-8174-BC44884AFC62}"/>
                </a:ext>
              </a:extLst>
            </p:cNvPr>
            <p:cNvGrpSpPr/>
            <p:nvPr/>
          </p:nvGrpSpPr>
          <p:grpSpPr>
            <a:xfrm>
              <a:off x="9624966" y="338667"/>
              <a:ext cx="3650768" cy="1397002"/>
              <a:chOff x="9624966" y="338667"/>
              <a:chExt cx="3650768" cy="1397002"/>
            </a:xfrm>
          </p:grpSpPr>
          <p:sp>
            <p:nvSpPr>
              <p:cNvPr id="26" name="Rectangle 25">
                <a:extLst>
                  <a:ext uri="{FF2B5EF4-FFF2-40B4-BE49-F238E27FC236}">
                    <a16:creationId xmlns:a16="http://schemas.microsoft.com/office/drawing/2014/main" id="{0D7CCA74-44F7-4B71-87A3-E165658826C0}"/>
                  </a:ext>
                </a:extLst>
              </p:cNvPr>
              <p:cNvSpPr/>
              <p:nvPr/>
            </p:nvSpPr>
            <p:spPr>
              <a:xfrm>
                <a:off x="9922934" y="338667"/>
                <a:ext cx="270933" cy="1397000"/>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Trapezoid 26">
                <a:extLst>
                  <a:ext uri="{FF2B5EF4-FFF2-40B4-BE49-F238E27FC236}">
                    <a16:creationId xmlns:a16="http://schemas.microsoft.com/office/drawing/2014/main" id="{A7A56F2B-D4A7-4B5B-9ED4-7C7EA95D6F6E}"/>
                  </a:ext>
                </a:extLst>
              </p:cNvPr>
              <p:cNvSpPr/>
              <p:nvPr/>
            </p:nvSpPr>
            <p:spPr>
              <a:xfrm rot="5400000">
                <a:off x="10054166" y="478368"/>
                <a:ext cx="1397002" cy="1117600"/>
              </a:xfrm>
              <a:prstGeom prst="trapezoid">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Chord 27">
                <a:extLst>
                  <a:ext uri="{FF2B5EF4-FFF2-40B4-BE49-F238E27FC236}">
                    <a16:creationId xmlns:a16="http://schemas.microsoft.com/office/drawing/2014/main" id="{7B2FD825-0801-4AC7-B6BB-41FE056DEF4B}"/>
                  </a:ext>
                </a:extLst>
              </p:cNvPr>
              <p:cNvSpPr/>
              <p:nvPr/>
            </p:nvSpPr>
            <p:spPr>
              <a:xfrm rot="4404063">
                <a:off x="9624966" y="477478"/>
                <a:ext cx="1137803" cy="1137803"/>
              </a:xfrm>
              <a:prstGeom prst="chord">
                <a:avLst>
                  <a:gd name="adj1" fmla="val 2700000"/>
                  <a:gd name="adj2" fmla="val 10093904"/>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Rectangle 28">
                <a:extLst>
                  <a:ext uri="{FF2B5EF4-FFF2-40B4-BE49-F238E27FC236}">
                    <a16:creationId xmlns:a16="http://schemas.microsoft.com/office/drawing/2014/main" id="{B70CFC9A-B83F-4F76-AE56-4DFA2F0EFEE9}"/>
                  </a:ext>
                </a:extLst>
              </p:cNvPr>
              <p:cNvSpPr/>
              <p:nvPr/>
            </p:nvSpPr>
            <p:spPr>
              <a:xfrm>
                <a:off x="11311467" y="622300"/>
                <a:ext cx="1964267" cy="829734"/>
              </a:xfrm>
              <a:prstGeom prst="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5" name="Freeform: Shape 24">
              <a:extLst>
                <a:ext uri="{FF2B5EF4-FFF2-40B4-BE49-F238E27FC236}">
                  <a16:creationId xmlns:a16="http://schemas.microsoft.com/office/drawing/2014/main" id="{380C82E5-A0A3-422D-BB6A-2A2E6C2C0305}"/>
                </a:ext>
              </a:extLst>
            </p:cNvPr>
            <p:cNvSpPr/>
            <p:nvPr/>
          </p:nvSpPr>
          <p:spPr>
            <a:xfrm>
              <a:off x="9922934" y="338664"/>
              <a:ext cx="3352800" cy="436033"/>
            </a:xfrm>
            <a:custGeom>
              <a:avLst/>
              <a:gdLst>
                <a:gd name="connsiteX0" fmla="*/ 0 w 3352800"/>
                <a:gd name="connsiteY0" fmla="*/ 0 h 436033"/>
                <a:gd name="connsiteX1" fmla="*/ 270933 w 3352800"/>
                <a:gd name="connsiteY1" fmla="*/ 0 h 436033"/>
                <a:gd name="connsiteX2" fmla="*/ 1388533 w 3352800"/>
                <a:gd name="connsiteY2" fmla="*/ 279400 h 436033"/>
                <a:gd name="connsiteX3" fmla="*/ 1388533 w 3352800"/>
                <a:gd name="connsiteY3" fmla="*/ 283633 h 436033"/>
                <a:gd name="connsiteX4" fmla="*/ 3352800 w 3352800"/>
                <a:gd name="connsiteY4" fmla="*/ 283633 h 436033"/>
                <a:gd name="connsiteX5" fmla="*/ 3352800 w 3352800"/>
                <a:gd name="connsiteY5" fmla="*/ 436033 h 436033"/>
                <a:gd name="connsiteX6" fmla="*/ 1388533 w 3352800"/>
                <a:gd name="connsiteY6" fmla="*/ 436033 h 436033"/>
                <a:gd name="connsiteX7" fmla="*/ 1388533 w 3352800"/>
                <a:gd name="connsiteY7" fmla="*/ 431800 h 436033"/>
                <a:gd name="connsiteX8" fmla="*/ 270933 w 3352800"/>
                <a:gd name="connsiteY8" fmla="*/ 152400 h 436033"/>
                <a:gd name="connsiteX9" fmla="*/ 0 w 3352800"/>
                <a:gd name="connsiteY9" fmla="*/ 152400 h 43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2800" h="436033">
                  <a:moveTo>
                    <a:pt x="0" y="0"/>
                  </a:moveTo>
                  <a:lnTo>
                    <a:pt x="270933" y="0"/>
                  </a:lnTo>
                  <a:lnTo>
                    <a:pt x="1388533" y="279400"/>
                  </a:lnTo>
                  <a:lnTo>
                    <a:pt x="1388533" y="283633"/>
                  </a:lnTo>
                  <a:lnTo>
                    <a:pt x="3352800" y="283633"/>
                  </a:lnTo>
                  <a:lnTo>
                    <a:pt x="3352800" y="436033"/>
                  </a:lnTo>
                  <a:lnTo>
                    <a:pt x="1388533" y="436033"/>
                  </a:lnTo>
                  <a:lnTo>
                    <a:pt x="1388533" y="431800"/>
                  </a:lnTo>
                  <a:lnTo>
                    <a:pt x="270933" y="152400"/>
                  </a:lnTo>
                  <a:lnTo>
                    <a:pt x="0" y="152400"/>
                  </a:lnTo>
                  <a:close/>
                </a:path>
              </a:pathLst>
            </a:custGeom>
            <a:solidFill>
              <a:schemeClr val="tx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spTree>
    <p:extLst>
      <p:ext uri="{BB962C8B-B14F-4D97-AF65-F5344CB8AC3E}">
        <p14:creationId xmlns:p14="http://schemas.microsoft.com/office/powerpoint/2010/main" val="263553289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75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1+#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1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140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1+#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70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1+#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20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240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27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animBg="1"/>
      <p:bldP spid="14" grpId="0" animBg="1"/>
      <p:bldP spid="15" grpId="0" animBg="1"/>
      <p:bldP spid="16" grpId="0" animBg="1"/>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C2A76D6-37D1-4E2B-BEA4-450CD4291667}"/>
              </a:ext>
            </a:extLst>
          </p:cNvPr>
          <p:cNvSpPr/>
          <p:nvPr/>
        </p:nvSpPr>
        <p:spPr>
          <a:xfrm>
            <a:off x="-1803" y="0"/>
            <a:ext cx="12230283"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035" name="Rectangle 1034">
            <a:extLst>
              <a:ext uri="{FF2B5EF4-FFF2-40B4-BE49-F238E27FC236}">
                <a16:creationId xmlns:a16="http://schemas.microsoft.com/office/drawing/2014/main" id="{5EF7B7DE-8F4C-49CD-AAC2-97CB8F1F47D0}"/>
              </a:ext>
            </a:extLst>
          </p:cNvPr>
          <p:cNvSpPr/>
          <p:nvPr/>
        </p:nvSpPr>
        <p:spPr>
          <a:xfrm>
            <a:off x="6096000" y="1703438"/>
            <a:ext cx="6132480" cy="3451123"/>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37" name="TextBox 1036">
            <a:extLst>
              <a:ext uri="{FF2B5EF4-FFF2-40B4-BE49-F238E27FC236}">
                <a16:creationId xmlns:a16="http://schemas.microsoft.com/office/drawing/2014/main" id="{73ADC49F-FE73-4886-B891-4B114D8BE529}"/>
              </a:ext>
            </a:extLst>
          </p:cNvPr>
          <p:cNvSpPr txBox="1"/>
          <p:nvPr/>
        </p:nvSpPr>
        <p:spPr>
          <a:xfrm>
            <a:off x="471948" y="2359742"/>
            <a:ext cx="7252647" cy="2300748"/>
          </a:xfrm>
          <a:prstGeom prst="rect">
            <a:avLst/>
          </a:prstGeom>
          <a:noFill/>
        </p:spPr>
        <p:txBody>
          <a:bodyPr wrap="square" rtlCol="0">
            <a:spAutoFit/>
          </a:bodyPr>
          <a:lstStyle/>
          <a:p>
            <a:endParaRPr lang="id-ID" dirty="0"/>
          </a:p>
        </p:txBody>
      </p:sp>
      <p:sp>
        <p:nvSpPr>
          <p:cNvPr id="3" name="Trapezoid 2">
            <a:extLst>
              <a:ext uri="{FF2B5EF4-FFF2-40B4-BE49-F238E27FC236}">
                <a16:creationId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7" name="TextBox 196">
            <a:extLst>
              <a:ext uri="{FF2B5EF4-FFF2-40B4-BE49-F238E27FC236}">
                <a16:creationId xmlns:a16="http://schemas.microsoft.com/office/drawing/2014/main" id="{1B179B88-B2A5-42F6-8B6F-F47A158EC025}"/>
              </a:ext>
            </a:extLst>
          </p:cNvPr>
          <p:cNvSpPr txBox="1"/>
          <p:nvPr/>
        </p:nvSpPr>
        <p:spPr>
          <a:xfrm>
            <a:off x="539779" y="609596"/>
            <a:ext cx="5187173" cy="5619129"/>
          </a:xfrm>
          <a:prstGeom prst="rect">
            <a:avLst/>
          </a:prstGeom>
          <a:noFill/>
        </p:spPr>
        <p:txBody>
          <a:bodyPr wrap="square" rtlCol="0">
            <a:prstTxWarp prst="textFadeRight">
              <a:avLst>
                <a:gd name="adj" fmla="val 24505"/>
              </a:avLst>
            </a:prstTxWarp>
            <a:spAutoFit/>
          </a:bodyPr>
          <a:lstStyle/>
          <a:p>
            <a:pPr algn="ctr"/>
            <a:r>
              <a:rPr lang="id-ID" sz="8000" dirty="0">
                <a:solidFill>
                  <a:schemeClr val="bg1"/>
                </a:solidFill>
                <a:latin typeface="Bebas Neue" panose="020B0606020202050201" pitchFamily="34" charset="0"/>
              </a:rPr>
              <a:t>MATERI</a:t>
            </a:r>
          </a:p>
        </p:txBody>
      </p:sp>
      <p:sp>
        <p:nvSpPr>
          <p:cNvPr id="85" name="Rectangle: Rounded Corners 84">
            <a:extLst>
              <a:ext uri="{FF2B5EF4-FFF2-40B4-BE49-F238E27FC236}">
                <a16:creationId xmlns:a16="http://schemas.microsoft.com/office/drawing/2014/main" id="{693BA85B-95D1-4EC6-AF0E-42BB54219779}"/>
              </a:ext>
            </a:extLst>
          </p:cNvPr>
          <p:cNvSpPr/>
          <p:nvPr/>
        </p:nvSpPr>
        <p:spPr>
          <a:xfrm>
            <a:off x="6726834" y="2774534"/>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PENYEBAB</a:t>
            </a:r>
          </a:p>
        </p:txBody>
      </p:sp>
      <p:sp>
        <p:nvSpPr>
          <p:cNvPr id="86" name="Rectangle: Rounded Corners 85">
            <a:extLst>
              <a:ext uri="{FF2B5EF4-FFF2-40B4-BE49-F238E27FC236}">
                <a16:creationId xmlns:a16="http://schemas.microsoft.com/office/drawing/2014/main" id="{99BCA58F-0F45-4E3C-892E-804E4D957D8C}"/>
              </a:ext>
            </a:extLst>
          </p:cNvPr>
          <p:cNvSpPr/>
          <p:nvPr/>
        </p:nvSpPr>
        <p:spPr>
          <a:xfrm>
            <a:off x="6726834"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DAMPAK</a:t>
            </a:r>
          </a:p>
        </p:txBody>
      </p:sp>
      <p:sp>
        <p:nvSpPr>
          <p:cNvPr id="92" name="Rectangle: Rounded Corners 91">
            <a:extLst>
              <a:ext uri="{FF2B5EF4-FFF2-40B4-BE49-F238E27FC236}">
                <a16:creationId xmlns:a16="http://schemas.microsoft.com/office/drawing/2014/main" id="{6E4DF938-A5B5-4A5A-9EE5-0863C48A9593}"/>
              </a:ext>
            </a:extLst>
          </p:cNvPr>
          <p:cNvSpPr/>
          <p:nvPr/>
        </p:nvSpPr>
        <p:spPr>
          <a:xfrm>
            <a:off x="6726834"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PENANGGULANGAN</a:t>
            </a:r>
          </a:p>
        </p:txBody>
      </p:sp>
      <p:sp>
        <p:nvSpPr>
          <p:cNvPr id="6" name="Rectangle: Rounded Corners 5">
            <a:extLst>
              <a:ext uri="{FF2B5EF4-FFF2-40B4-BE49-F238E27FC236}">
                <a16:creationId xmlns:a16="http://schemas.microsoft.com/office/drawing/2014/main" id="{D11630C4-35B3-4A62-B843-CEC8B8E41F5F}"/>
              </a:ext>
            </a:extLst>
          </p:cNvPr>
          <p:cNvSpPr/>
          <p:nvPr/>
        </p:nvSpPr>
        <p:spPr>
          <a:xfrm>
            <a:off x="0" y="0"/>
            <a:ext cx="12228480" cy="6838321"/>
          </a:xfrm>
          <a:prstGeom prst="roundRect">
            <a:avLst>
              <a:gd name="adj" fmla="val 0"/>
            </a:avLst>
          </a:prstGeom>
          <a:solidFill>
            <a:srgbClr val="FFE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latin typeface="Bebas Neue" panose="020B0606020202050201" pitchFamily="34" charset="0"/>
            </a:endParaRPr>
          </a:p>
        </p:txBody>
      </p:sp>
      <p:sp>
        <p:nvSpPr>
          <p:cNvPr id="91" name="Rectangle: Rounded Corners 90">
            <a:extLst>
              <a:ext uri="{FF2B5EF4-FFF2-40B4-BE49-F238E27FC236}">
                <a16:creationId xmlns:a16="http://schemas.microsoft.com/office/drawing/2014/main" id="{1DDCD3E0-11C5-4A73-86C0-BC731AAD134E}"/>
              </a:ext>
            </a:extLst>
          </p:cNvPr>
          <p:cNvSpPr/>
          <p:nvPr/>
        </p:nvSpPr>
        <p:spPr>
          <a:xfrm>
            <a:off x="471948" y="977340"/>
            <a:ext cx="8510218" cy="5721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5400" dirty="0">
                <a:solidFill>
                  <a:schemeClr val="tx1"/>
                </a:solidFill>
                <a:latin typeface="Bebas Neue" panose="020B0606020202050201" pitchFamily="34" charset="0"/>
              </a:rPr>
              <a:t>Add subtitle here</a:t>
            </a:r>
          </a:p>
        </p:txBody>
      </p:sp>
      <p:sp>
        <p:nvSpPr>
          <p:cNvPr id="14" name="Rectangle 13">
            <a:extLst>
              <a:ext uri="{FF2B5EF4-FFF2-40B4-BE49-F238E27FC236}">
                <a16:creationId xmlns:a16="http://schemas.microsoft.com/office/drawing/2014/main" id="{BDA51068-8097-47D8-A958-8693A3211476}"/>
              </a:ext>
            </a:extLst>
          </p:cNvPr>
          <p:cNvSpPr/>
          <p:nvPr/>
        </p:nvSpPr>
        <p:spPr>
          <a:xfrm>
            <a:off x="-1804" y="1966435"/>
            <a:ext cx="12228480" cy="3451123"/>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extBox 1">
            <a:extLst>
              <a:ext uri="{FF2B5EF4-FFF2-40B4-BE49-F238E27FC236}">
                <a16:creationId xmlns:a16="http://schemas.microsoft.com/office/drawing/2014/main" id="{88FE25E9-0083-4170-84A9-0E3848EDE51C}"/>
              </a:ext>
            </a:extLst>
          </p:cNvPr>
          <p:cNvSpPr txBox="1"/>
          <p:nvPr/>
        </p:nvSpPr>
        <p:spPr>
          <a:xfrm>
            <a:off x="246184" y="2298341"/>
            <a:ext cx="8960559" cy="2677656"/>
          </a:xfrm>
          <a:prstGeom prst="rect">
            <a:avLst/>
          </a:prstGeom>
          <a:noFill/>
        </p:spPr>
        <p:txBody>
          <a:bodyPr wrap="square" rtlCol="0">
            <a:spAutoFit/>
          </a:bodyPr>
          <a:lstStyle/>
          <a:p>
            <a:pPr algn="just">
              <a:spcAft>
                <a:spcPts val="1200"/>
              </a:spcAft>
            </a:pPr>
            <a:r>
              <a:rPr lang="id-ID" sz="2800" dirty="0">
                <a:latin typeface="Agency FB" panose="020B0503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10242" name="Picture 2">
            <a:extLst>
              <a:ext uri="{FF2B5EF4-FFF2-40B4-BE49-F238E27FC236}">
                <a16:creationId xmlns:a16="http://schemas.microsoft.com/office/drawing/2014/main" id="{72D89707-A808-4010-9C88-0F4D21AFC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275760" y="703615"/>
            <a:ext cx="27432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8737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1000"/>
                                        <p:tgtEl>
                                          <p:spTgt spid="91"/>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0242"/>
                                        </p:tgtEl>
                                        <p:attrNameLst>
                                          <p:attrName>style.visibility</p:attrName>
                                        </p:attrNameLst>
                                      </p:cBhvr>
                                      <p:to>
                                        <p:strVal val="visible"/>
                                      </p:to>
                                    </p:set>
                                    <p:anim calcmode="lin" valueType="num">
                                      <p:cBhvr additive="base">
                                        <p:cTn id="17" dur="500" fill="hold"/>
                                        <p:tgtEl>
                                          <p:spTgt spid="10242"/>
                                        </p:tgtEl>
                                        <p:attrNameLst>
                                          <p:attrName>ppt_x</p:attrName>
                                        </p:attrNameLst>
                                      </p:cBhvr>
                                      <p:tavLst>
                                        <p:tav tm="0">
                                          <p:val>
                                            <p:strVal val="1+#ppt_w/2"/>
                                          </p:val>
                                        </p:tav>
                                        <p:tav tm="100000">
                                          <p:val>
                                            <p:strVal val="#ppt_x"/>
                                          </p:val>
                                        </p:tav>
                                      </p:tavLst>
                                    </p:anim>
                                    <p:anim calcmode="lin" valueType="num">
                                      <p:cBhvr additive="base">
                                        <p:cTn id="18" dur="500" fill="hold"/>
                                        <p:tgtEl>
                                          <p:spTgt spid="102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4" grpId="0" animBg="1"/>
      <p:bldP spid="2" grpId="0" uiExpan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F0">
            <a:alpha val="52000"/>
          </a:srgbClr>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AB06106-03F1-439D-B2AD-C15EC42A536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5"/>
                    </a14:imgEffect>
                  </a14:imgLayer>
                </a14:imgProps>
              </a:ext>
            </a:extLst>
          </a:blip>
          <a:srcRect l="215" t="-3612" r="-215" b="12098"/>
          <a:stretch/>
        </p:blipFill>
        <p:spPr>
          <a:xfrm>
            <a:off x="-124261" y="-276943"/>
            <a:ext cx="12379120" cy="7134943"/>
          </a:xfrm>
          <a:prstGeom prst="rect">
            <a:avLst/>
          </a:prstGeom>
        </p:spPr>
      </p:pic>
      <p:sp>
        <p:nvSpPr>
          <p:cNvPr id="37" name="Rectangle 36">
            <a:extLst>
              <a:ext uri="{FF2B5EF4-FFF2-40B4-BE49-F238E27FC236}">
                <a16:creationId xmlns:a16="http://schemas.microsoft.com/office/drawing/2014/main" id="{E617A084-0E58-45BA-85ED-E075B2427ECD}"/>
              </a:ext>
            </a:extLst>
          </p:cNvPr>
          <p:cNvSpPr/>
          <p:nvPr/>
        </p:nvSpPr>
        <p:spPr>
          <a:xfrm rot="21132772">
            <a:off x="-6505223" y="-5054733"/>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a:extLst>
              <a:ext uri="{FF2B5EF4-FFF2-40B4-BE49-F238E27FC236}">
                <a16:creationId xmlns:a16="http://schemas.microsoft.com/office/drawing/2014/main" id="{DA843032-24B5-47DA-A2D3-04914DB1682D}"/>
              </a:ext>
            </a:extLst>
          </p:cNvPr>
          <p:cNvSpPr/>
          <p:nvPr/>
        </p:nvSpPr>
        <p:spPr>
          <a:xfrm rot="21132772">
            <a:off x="-2695224" y="8813667"/>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a:extLst>
              <a:ext uri="{FF2B5EF4-FFF2-40B4-BE49-F238E27FC236}">
                <a16:creationId xmlns:a16="http://schemas.microsoft.com/office/drawing/2014/main" id="{7F202B79-CC38-4AE5-88B0-C458CAF07379}"/>
              </a:ext>
            </a:extLst>
          </p:cNvPr>
          <p:cNvSpPr/>
          <p:nvPr/>
        </p:nvSpPr>
        <p:spPr>
          <a:xfrm rot="21132772">
            <a:off x="-6505223" y="-5054733"/>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a:extLst>
              <a:ext uri="{FF2B5EF4-FFF2-40B4-BE49-F238E27FC236}">
                <a16:creationId xmlns:a16="http://schemas.microsoft.com/office/drawing/2014/main" id="{2D5F49FB-D6E9-463F-85E6-2B8E709605BD}"/>
              </a:ext>
            </a:extLst>
          </p:cNvPr>
          <p:cNvSpPr/>
          <p:nvPr/>
        </p:nvSpPr>
        <p:spPr>
          <a:xfrm rot="21132772">
            <a:off x="-2695224" y="8813667"/>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Rectangle 41">
            <a:extLst>
              <a:ext uri="{FF2B5EF4-FFF2-40B4-BE49-F238E27FC236}">
                <a16:creationId xmlns:a16="http://schemas.microsoft.com/office/drawing/2014/main" id="{18C87FD4-66E6-4670-97C3-54A94DC923F6}"/>
              </a:ext>
            </a:extLst>
          </p:cNvPr>
          <p:cNvSpPr/>
          <p:nvPr/>
        </p:nvSpPr>
        <p:spPr>
          <a:xfrm rot="21132772">
            <a:off x="-6505225" y="-5054734"/>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Rectangle 42">
            <a:extLst>
              <a:ext uri="{FF2B5EF4-FFF2-40B4-BE49-F238E27FC236}">
                <a16:creationId xmlns:a16="http://schemas.microsoft.com/office/drawing/2014/main" id="{46843AD0-D786-47F4-A9B0-13812F1B8626}"/>
              </a:ext>
            </a:extLst>
          </p:cNvPr>
          <p:cNvSpPr/>
          <p:nvPr/>
        </p:nvSpPr>
        <p:spPr>
          <a:xfrm rot="21132772">
            <a:off x="-2695226" y="8813666"/>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Rectangle 43">
            <a:extLst>
              <a:ext uri="{FF2B5EF4-FFF2-40B4-BE49-F238E27FC236}">
                <a16:creationId xmlns:a16="http://schemas.microsoft.com/office/drawing/2014/main" id="{1821AA44-B0CF-4F2B-8AD3-5F3EA52AE15D}"/>
              </a:ext>
            </a:extLst>
          </p:cNvPr>
          <p:cNvSpPr/>
          <p:nvPr/>
        </p:nvSpPr>
        <p:spPr>
          <a:xfrm rot="21132772">
            <a:off x="-6505224" y="-5054734"/>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44">
            <a:extLst>
              <a:ext uri="{FF2B5EF4-FFF2-40B4-BE49-F238E27FC236}">
                <a16:creationId xmlns:a16="http://schemas.microsoft.com/office/drawing/2014/main" id="{F13582FD-DD40-41F2-9F2A-65D58D16E5C9}"/>
              </a:ext>
            </a:extLst>
          </p:cNvPr>
          <p:cNvSpPr/>
          <p:nvPr/>
        </p:nvSpPr>
        <p:spPr>
          <a:xfrm rot="21132772">
            <a:off x="-2695225" y="8813666"/>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a:extLst>
              <a:ext uri="{FF2B5EF4-FFF2-40B4-BE49-F238E27FC236}">
                <a16:creationId xmlns:a16="http://schemas.microsoft.com/office/drawing/2014/main" id="{F067DF08-932A-44DC-B410-11F088E06573}"/>
              </a:ext>
            </a:extLst>
          </p:cNvPr>
          <p:cNvGrpSpPr/>
          <p:nvPr/>
        </p:nvGrpSpPr>
        <p:grpSpPr>
          <a:xfrm flipH="1">
            <a:off x="30109" y="2510041"/>
            <a:ext cx="4961467" cy="2142812"/>
            <a:chOff x="0" y="-21170"/>
            <a:chExt cx="9922935" cy="2142812"/>
          </a:xfrm>
        </p:grpSpPr>
        <p:sp>
          <p:nvSpPr>
            <p:cNvPr id="13" name="Trapezoid 12">
              <a:extLst>
                <a:ext uri="{FF2B5EF4-FFF2-40B4-BE49-F238E27FC236}">
                  <a16:creationId xmlns:a16="http://schemas.microsoft.com/office/drawing/2014/main" id="{45D06924-AAF0-402C-BC62-0F825099DA7A}"/>
                </a:ext>
              </a:extLst>
            </p:cNvPr>
            <p:cNvSpPr/>
            <p:nvPr/>
          </p:nvSpPr>
          <p:spPr>
            <a:xfrm rot="5400000">
              <a:off x="3890062" y="-3911232"/>
              <a:ext cx="2142812" cy="9922935"/>
            </a:xfrm>
            <a:prstGeom prst="trapezoid">
              <a:avLst>
                <a:gd name="adj" fmla="val 28434"/>
              </a:avLst>
            </a:prstGeom>
            <a:gradFill flip="none" rotWithShape="1">
              <a:gsLst>
                <a:gs pos="0">
                  <a:schemeClr val="bg1">
                    <a:alpha val="0"/>
                  </a:schemeClr>
                </a:gs>
                <a:gs pos="100000">
                  <a:srgbClr val="FFE8B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rapezoid 13">
              <a:extLst>
                <a:ext uri="{FF2B5EF4-FFF2-40B4-BE49-F238E27FC236}">
                  <a16:creationId xmlns:a16="http://schemas.microsoft.com/office/drawing/2014/main" id="{5C46166A-08AE-4B4D-88BB-B1847057C47E}"/>
                </a:ext>
              </a:extLst>
            </p:cNvPr>
            <p:cNvSpPr/>
            <p:nvPr/>
          </p:nvSpPr>
          <p:spPr>
            <a:xfrm rot="5400000">
              <a:off x="4076514" y="-3924301"/>
              <a:ext cx="1769907" cy="9922935"/>
            </a:xfrm>
            <a:prstGeom prst="trapezoid">
              <a:avLst>
                <a:gd name="adj" fmla="val 42658"/>
              </a:avLst>
            </a:prstGeom>
            <a:gradFill flip="none" rotWithShape="1">
              <a:gsLst>
                <a:gs pos="0">
                  <a:schemeClr val="bg1">
                    <a:alpha val="0"/>
                  </a:schemeClr>
                </a:gs>
                <a:gs pos="100000">
                  <a:srgbClr val="FFE59B"/>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15" name="Group 14">
            <a:extLst>
              <a:ext uri="{FF2B5EF4-FFF2-40B4-BE49-F238E27FC236}">
                <a16:creationId xmlns:a16="http://schemas.microsoft.com/office/drawing/2014/main" id="{4953CCA9-6656-4B74-9EF9-2CC9F2330E7C}"/>
              </a:ext>
            </a:extLst>
          </p:cNvPr>
          <p:cNvGrpSpPr/>
          <p:nvPr/>
        </p:nvGrpSpPr>
        <p:grpSpPr>
          <a:xfrm flipH="1">
            <a:off x="-2471838" y="2846431"/>
            <a:ext cx="3650768" cy="1397005"/>
            <a:chOff x="9624966" y="338664"/>
            <a:chExt cx="3650768" cy="1397005"/>
          </a:xfrm>
        </p:grpSpPr>
        <p:grpSp>
          <p:nvGrpSpPr>
            <p:cNvPr id="16" name="Group 15">
              <a:extLst>
                <a:ext uri="{FF2B5EF4-FFF2-40B4-BE49-F238E27FC236}">
                  <a16:creationId xmlns:a16="http://schemas.microsoft.com/office/drawing/2014/main" id="{E78E52D6-94F3-42E1-9CED-1AA66ACAE8B4}"/>
                </a:ext>
              </a:extLst>
            </p:cNvPr>
            <p:cNvGrpSpPr/>
            <p:nvPr/>
          </p:nvGrpSpPr>
          <p:grpSpPr>
            <a:xfrm>
              <a:off x="9624966" y="338667"/>
              <a:ext cx="3650768" cy="1397002"/>
              <a:chOff x="9624966" y="338667"/>
              <a:chExt cx="3650768" cy="1397002"/>
            </a:xfrm>
          </p:grpSpPr>
          <p:sp>
            <p:nvSpPr>
              <p:cNvPr id="18" name="Rectangle 17">
                <a:extLst>
                  <a:ext uri="{FF2B5EF4-FFF2-40B4-BE49-F238E27FC236}">
                    <a16:creationId xmlns:a16="http://schemas.microsoft.com/office/drawing/2014/main" id="{98917AA4-CF74-4D93-B30E-293182E620E4}"/>
                  </a:ext>
                </a:extLst>
              </p:cNvPr>
              <p:cNvSpPr/>
              <p:nvPr/>
            </p:nvSpPr>
            <p:spPr>
              <a:xfrm>
                <a:off x="9922934" y="338667"/>
                <a:ext cx="270933" cy="1397000"/>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rapezoid 18">
                <a:extLst>
                  <a:ext uri="{FF2B5EF4-FFF2-40B4-BE49-F238E27FC236}">
                    <a16:creationId xmlns:a16="http://schemas.microsoft.com/office/drawing/2014/main" id="{08492970-B70E-4AB6-A972-133557F2F31E}"/>
                  </a:ext>
                </a:extLst>
              </p:cNvPr>
              <p:cNvSpPr/>
              <p:nvPr/>
            </p:nvSpPr>
            <p:spPr>
              <a:xfrm rot="5400000">
                <a:off x="10054166" y="478368"/>
                <a:ext cx="1397002" cy="1117600"/>
              </a:xfrm>
              <a:prstGeom prst="trapezoid">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Chord 19">
                <a:extLst>
                  <a:ext uri="{FF2B5EF4-FFF2-40B4-BE49-F238E27FC236}">
                    <a16:creationId xmlns:a16="http://schemas.microsoft.com/office/drawing/2014/main" id="{2D6A90FF-87C4-46BB-8CD9-DFFAEAA1EB54}"/>
                  </a:ext>
                </a:extLst>
              </p:cNvPr>
              <p:cNvSpPr/>
              <p:nvPr/>
            </p:nvSpPr>
            <p:spPr>
              <a:xfrm rot="4404063">
                <a:off x="9624966" y="477478"/>
                <a:ext cx="1137803" cy="1137803"/>
              </a:xfrm>
              <a:prstGeom prst="chord">
                <a:avLst>
                  <a:gd name="adj1" fmla="val 2700000"/>
                  <a:gd name="adj2" fmla="val 10093904"/>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a:extLst>
                  <a:ext uri="{FF2B5EF4-FFF2-40B4-BE49-F238E27FC236}">
                    <a16:creationId xmlns:a16="http://schemas.microsoft.com/office/drawing/2014/main" id="{EE457BE6-9863-4575-B573-E2F4BBA6C067}"/>
                  </a:ext>
                </a:extLst>
              </p:cNvPr>
              <p:cNvSpPr/>
              <p:nvPr/>
            </p:nvSpPr>
            <p:spPr>
              <a:xfrm>
                <a:off x="11311467" y="622300"/>
                <a:ext cx="1964267" cy="829734"/>
              </a:xfrm>
              <a:prstGeom prst="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7" name="Freeform: Shape 16">
              <a:extLst>
                <a:ext uri="{FF2B5EF4-FFF2-40B4-BE49-F238E27FC236}">
                  <a16:creationId xmlns:a16="http://schemas.microsoft.com/office/drawing/2014/main" id="{43F25769-9C78-4704-BC52-AA4EF849BC33}"/>
                </a:ext>
              </a:extLst>
            </p:cNvPr>
            <p:cNvSpPr/>
            <p:nvPr/>
          </p:nvSpPr>
          <p:spPr>
            <a:xfrm>
              <a:off x="9922934" y="338664"/>
              <a:ext cx="3352800" cy="436033"/>
            </a:xfrm>
            <a:custGeom>
              <a:avLst/>
              <a:gdLst>
                <a:gd name="connsiteX0" fmla="*/ 0 w 3352800"/>
                <a:gd name="connsiteY0" fmla="*/ 0 h 436033"/>
                <a:gd name="connsiteX1" fmla="*/ 270933 w 3352800"/>
                <a:gd name="connsiteY1" fmla="*/ 0 h 436033"/>
                <a:gd name="connsiteX2" fmla="*/ 1388533 w 3352800"/>
                <a:gd name="connsiteY2" fmla="*/ 279400 h 436033"/>
                <a:gd name="connsiteX3" fmla="*/ 1388533 w 3352800"/>
                <a:gd name="connsiteY3" fmla="*/ 283633 h 436033"/>
                <a:gd name="connsiteX4" fmla="*/ 3352800 w 3352800"/>
                <a:gd name="connsiteY4" fmla="*/ 283633 h 436033"/>
                <a:gd name="connsiteX5" fmla="*/ 3352800 w 3352800"/>
                <a:gd name="connsiteY5" fmla="*/ 436033 h 436033"/>
                <a:gd name="connsiteX6" fmla="*/ 1388533 w 3352800"/>
                <a:gd name="connsiteY6" fmla="*/ 436033 h 436033"/>
                <a:gd name="connsiteX7" fmla="*/ 1388533 w 3352800"/>
                <a:gd name="connsiteY7" fmla="*/ 431800 h 436033"/>
                <a:gd name="connsiteX8" fmla="*/ 270933 w 3352800"/>
                <a:gd name="connsiteY8" fmla="*/ 152400 h 436033"/>
                <a:gd name="connsiteX9" fmla="*/ 0 w 3352800"/>
                <a:gd name="connsiteY9" fmla="*/ 152400 h 43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2800" h="436033">
                  <a:moveTo>
                    <a:pt x="0" y="0"/>
                  </a:moveTo>
                  <a:lnTo>
                    <a:pt x="270933" y="0"/>
                  </a:lnTo>
                  <a:lnTo>
                    <a:pt x="1388533" y="279400"/>
                  </a:lnTo>
                  <a:lnTo>
                    <a:pt x="1388533" y="283633"/>
                  </a:lnTo>
                  <a:lnTo>
                    <a:pt x="3352800" y="283633"/>
                  </a:lnTo>
                  <a:lnTo>
                    <a:pt x="3352800" y="436033"/>
                  </a:lnTo>
                  <a:lnTo>
                    <a:pt x="1388533" y="436033"/>
                  </a:lnTo>
                  <a:lnTo>
                    <a:pt x="1388533" y="431800"/>
                  </a:lnTo>
                  <a:lnTo>
                    <a:pt x="270933" y="152400"/>
                  </a:lnTo>
                  <a:lnTo>
                    <a:pt x="0" y="152400"/>
                  </a:lnTo>
                  <a:close/>
                </a:path>
              </a:pathLst>
            </a:custGeom>
            <a:solidFill>
              <a:schemeClr val="tx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grpSp>
        <p:nvGrpSpPr>
          <p:cNvPr id="2" name="Group 1">
            <a:extLst>
              <a:ext uri="{FF2B5EF4-FFF2-40B4-BE49-F238E27FC236}">
                <a16:creationId xmlns:a16="http://schemas.microsoft.com/office/drawing/2014/main" id="{490E9CBE-E50B-4EDE-983D-71BC32505B34}"/>
              </a:ext>
            </a:extLst>
          </p:cNvPr>
          <p:cNvGrpSpPr/>
          <p:nvPr/>
        </p:nvGrpSpPr>
        <p:grpSpPr>
          <a:xfrm>
            <a:off x="6675637" y="2613766"/>
            <a:ext cx="4961467" cy="2142812"/>
            <a:chOff x="0" y="-21170"/>
            <a:chExt cx="9922935" cy="2142812"/>
          </a:xfrm>
        </p:grpSpPr>
        <p:sp>
          <p:nvSpPr>
            <p:cNvPr id="3" name="Trapezoid 2">
              <a:extLst>
                <a:ext uri="{FF2B5EF4-FFF2-40B4-BE49-F238E27FC236}">
                  <a16:creationId xmlns:a16="http://schemas.microsoft.com/office/drawing/2014/main" id="{6792FC57-F39D-4F22-ADA9-EA35D8D02760}"/>
                </a:ext>
              </a:extLst>
            </p:cNvPr>
            <p:cNvSpPr/>
            <p:nvPr/>
          </p:nvSpPr>
          <p:spPr>
            <a:xfrm rot="5400000">
              <a:off x="3890062" y="-3911232"/>
              <a:ext cx="2142812" cy="9922935"/>
            </a:xfrm>
            <a:prstGeom prst="trapezoid">
              <a:avLst>
                <a:gd name="adj" fmla="val 28434"/>
              </a:avLst>
            </a:prstGeom>
            <a:gradFill flip="none" rotWithShape="1">
              <a:gsLst>
                <a:gs pos="0">
                  <a:schemeClr val="bg1">
                    <a:alpha val="0"/>
                  </a:schemeClr>
                </a:gs>
                <a:gs pos="100000">
                  <a:srgbClr val="FFE8B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rapezoid 3">
              <a:extLst>
                <a:ext uri="{FF2B5EF4-FFF2-40B4-BE49-F238E27FC236}">
                  <a16:creationId xmlns:a16="http://schemas.microsoft.com/office/drawing/2014/main" id="{534905F0-360B-4332-B67A-6943AFFC88A4}"/>
                </a:ext>
              </a:extLst>
            </p:cNvPr>
            <p:cNvSpPr/>
            <p:nvPr/>
          </p:nvSpPr>
          <p:spPr>
            <a:xfrm rot="5400000">
              <a:off x="4076514" y="-3924301"/>
              <a:ext cx="1769907" cy="9922935"/>
            </a:xfrm>
            <a:prstGeom prst="trapezoid">
              <a:avLst>
                <a:gd name="adj" fmla="val 42658"/>
              </a:avLst>
            </a:prstGeom>
            <a:gradFill flip="none" rotWithShape="1">
              <a:gsLst>
                <a:gs pos="0">
                  <a:schemeClr val="bg1">
                    <a:alpha val="0"/>
                  </a:schemeClr>
                </a:gs>
                <a:gs pos="100000">
                  <a:srgbClr val="FFE59B"/>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5" name="Group 4">
            <a:extLst>
              <a:ext uri="{FF2B5EF4-FFF2-40B4-BE49-F238E27FC236}">
                <a16:creationId xmlns:a16="http://schemas.microsoft.com/office/drawing/2014/main" id="{72DD4E64-A818-49AF-9E55-3E069666AA8D}"/>
              </a:ext>
            </a:extLst>
          </p:cNvPr>
          <p:cNvGrpSpPr/>
          <p:nvPr/>
        </p:nvGrpSpPr>
        <p:grpSpPr>
          <a:xfrm>
            <a:off x="10909740" y="2986669"/>
            <a:ext cx="3650768" cy="1397005"/>
            <a:chOff x="9624966" y="338664"/>
            <a:chExt cx="3650768" cy="1397005"/>
          </a:xfrm>
        </p:grpSpPr>
        <p:grpSp>
          <p:nvGrpSpPr>
            <p:cNvPr id="6" name="Group 5">
              <a:extLst>
                <a:ext uri="{FF2B5EF4-FFF2-40B4-BE49-F238E27FC236}">
                  <a16:creationId xmlns:a16="http://schemas.microsoft.com/office/drawing/2014/main" id="{B5D92641-87BA-4DDD-A221-F5FE92B6BCF4}"/>
                </a:ext>
              </a:extLst>
            </p:cNvPr>
            <p:cNvGrpSpPr/>
            <p:nvPr/>
          </p:nvGrpSpPr>
          <p:grpSpPr>
            <a:xfrm>
              <a:off x="9624966" y="338667"/>
              <a:ext cx="3650768" cy="1397002"/>
              <a:chOff x="9624966" y="338667"/>
              <a:chExt cx="3650768" cy="1397002"/>
            </a:xfrm>
          </p:grpSpPr>
          <p:sp>
            <p:nvSpPr>
              <p:cNvPr id="8" name="Rectangle 7">
                <a:extLst>
                  <a:ext uri="{FF2B5EF4-FFF2-40B4-BE49-F238E27FC236}">
                    <a16:creationId xmlns:a16="http://schemas.microsoft.com/office/drawing/2014/main" id="{13EFDA6A-773B-468E-ACAB-FFBBC8A7C540}"/>
                  </a:ext>
                </a:extLst>
              </p:cNvPr>
              <p:cNvSpPr/>
              <p:nvPr/>
            </p:nvSpPr>
            <p:spPr>
              <a:xfrm>
                <a:off x="9922934" y="338667"/>
                <a:ext cx="270933" cy="1397000"/>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rapezoid 8">
                <a:extLst>
                  <a:ext uri="{FF2B5EF4-FFF2-40B4-BE49-F238E27FC236}">
                    <a16:creationId xmlns:a16="http://schemas.microsoft.com/office/drawing/2014/main" id="{E5A03244-0F73-42FE-86AC-C518CA84A30B}"/>
                  </a:ext>
                </a:extLst>
              </p:cNvPr>
              <p:cNvSpPr/>
              <p:nvPr/>
            </p:nvSpPr>
            <p:spPr>
              <a:xfrm rot="5400000">
                <a:off x="10054166" y="478368"/>
                <a:ext cx="1397002" cy="1117600"/>
              </a:xfrm>
              <a:prstGeom prst="trapezoid">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Chord 9">
                <a:extLst>
                  <a:ext uri="{FF2B5EF4-FFF2-40B4-BE49-F238E27FC236}">
                    <a16:creationId xmlns:a16="http://schemas.microsoft.com/office/drawing/2014/main" id="{219D00F4-F047-42BD-B4F3-88FB7BF45154}"/>
                  </a:ext>
                </a:extLst>
              </p:cNvPr>
              <p:cNvSpPr/>
              <p:nvPr/>
            </p:nvSpPr>
            <p:spPr>
              <a:xfrm rot="4404063">
                <a:off x="9624966" y="477478"/>
                <a:ext cx="1137803" cy="1137803"/>
              </a:xfrm>
              <a:prstGeom prst="chord">
                <a:avLst>
                  <a:gd name="adj1" fmla="val 2700000"/>
                  <a:gd name="adj2" fmla="val 10093904"/>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a:extLst>
                  <a:ext uri="{FF2B5EF4-FFF2-40B4-BE49-F238E27FC236}">
                    <a16:creationId xmlns:a16="http://schemas.microsoft.com/office/drawing/2014/main" id="{2BAE0147-78F1-4024-BEED-9676EF835B58}"/>
                  </a:ext>
                </a:extLst>
              </p:cNvPr>
              <p:cNvSpPr/>
              <p:nvPr/>
            </p:nvSpPr>
            <p:spPr>
              <a:xfrm>
                <a:off x="11311467" y="622300"/>
                <a:ext cx="1964267" cy="829734"/>
              </a:xfrm>
              <a:prstGeom prst="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Freeform: Shape 6">
              <a:extLst>
                <a:ext uri="{FF2B5EF4-FFF2-40B4-BE49-F238E27FC236}">
                  <a16:creationId xmlns:a16="http://schemas.microsoft.com/office/drawing/2014/main" id="{EBBEFE4D-F7F2-4C62-AC20-EE3AE24A8AA5}"/>
                </a:ext>
              </a:extLst>
            </p:cNvPr>
            <p:cNvSpPr/>
            <p:nvPr/>
          </p:nvSpPr>
          <p:spPr>
            <a:xfrm>
              <a:off x="9922934" y="338664"/>
              <a:ext cx="3352800" cy="436033"/>
            </a:xfrm>
            <a:custGeom>
              <a:avLst/>
              <a:gdLst>
                <a:gd name="connsiteX0" fmla="*/ 0 w 3352800"/>
                <a:gd name="connsiteY0" fmla="*/ 0 h 436033"/>
                <a:gd name="connsiteX1" fmla="*/ 270933 w 3352800"/>
                <a:gd name="connsiteY1" fmla="*/ 0 h 436033"/>
                <a:gd name="connsiteX2" fmla="*/ 1388533 w 3352800"/>
                <a:gd name="connsiteY2" fmla="*/ 279400 h 436033"/>
                <a:gd name="connsiteX3" fmla="*/ 1388533 w 3352800"/>
                <a:gd name="connsiteY3" fmla="*/ 283633 h 436033"/>
                <a:gd name="connsiteX4" fmla="*/ 3352800 w 3352800"/>
                <a:gd name="connsiteY4" fmla="*/ 283633 h 436033"/>
                <a:gd name="connsiteX5" fmla="*/ 3352800 w 3352800"/>
                <a:gd name="connsiteY5" fmla="*/ 436033 h 436033"/>
                <a:gd name="connsiteX6" fmla="*/ 1388533 w 3352800"/>
                <a:gd name="connsiteY6" fmla="*/ 436033 h 436033"/>
                <a:gd name="connsiteX7" fmla="*/ 1388533 w 3352800"/>
                <a:gd name="connsiteY7" fmla="*/ 431800 h 436033"/>
                <a:gd name="connsiteX8" fmla="*/ 270933 w 3352800"/>
                <a:gd name="connsiteY8" fmla="*/ 152400 h 436033"/>
                <a:gd name="connsiteX9" fmla="*/ 0 w 3352800"/>
                <a:gd name="connsiteY9" fmla="*/ 152400 h 43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2800" h="436033">
                  <a:moveTo>
                    <a:pt x="0" y="0"/>
                  </a:moveTo>
                  <a:lnTo>
                    <a:pt x="270933" y="0"/>
                  </a:lnTo>
                  <a:lnTo>
                    <a:pt x="1388533" y="279400"/>
                  </a:lnTo>
                  <a:lnTo>
                    <a:pt x="1388533" y="283633"/>
                  </a:lnTo>
                  <a:lnTo>
                    <a:pt x="3352800" y="283633"/>
                  </a:lnTo>
                  <a:lnTo>
                    <a:pt x="3352800" y="436033"/>
                  </a:lnTo>
                  <a:lnTo>
                    <a:pt x="1388533" y="436033"/>
                  </a:lnTo>
                  <a:lnTo>
                    <a:pt x="1388533" y="431800"/>
                  </a:lnTo>
                  <a:lnTo>
                    <a:pt x="270933" y="152400"/>
                  </a:lnTo>
                  <a:lnTo>
                    <a:pt x="0" y="152400"/>
                  </a:lnTo>
                  <a:close/>
                </a:path>
              </a:pathLst>
            </a:custGeom>
            <a:solidFill>
              <a:schemeClr val="tx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sp>
        <p:nvSpPr>
          <p:cNvPr id="38" name="Rectangle: Rounded Corners 37">
            <a:extLst>
              <a:ext uri="{FF2B5EF4-FFF2-40B4-BE49-F238E27FC236}">
                <a16:creationId xmlns:a16="http://schemas.microsoft.com/office/drawing/2014/main" id="{664719F8-97B5-4EBD-B088-4E6BD7642F11}"/>
              </a:ext>
            </a:extLst>
          </p:cNvPr>
          <p:cNvSpPr/>
          <p:nvPr/>
        </p:nvSpPr>
        <p:spPr>
          <a:xfrm>
            <a:off x="2213279" y="3080010"/>
            <a:ext cx="7704040" cy="102002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Stop">
              <a:avLst/>
            </a:prstTxWarp>
          </a:bodyPr>
          <a:lstStyle/>
          <a:p>
            <a:pPr algn="ctr"/>
            <a:r>
              <a:rPr lang="id-ID" sz="9600" dirty="0">
                <a:solidFill>
                  <a:schemeClr val="bg1"/>
                </a:solidFill>
                <a:latin typeface="Bebas Neue" panose="020B0606020202050201" pitchFamily="34" charset="0"/>
              </a:rPr>
              <a:t>Add title</a:t>
            </a:r>
          </a:p>
        </p:txBody>
      </p:sp>
    </p:spTree>
    <p:extLst>
      <p:ext uri="{BB962C8B-B14F-4D97-AF65-F5344CB8AC3E}">
        <p14:creationId xmlns:p14="http://schemas.microsoft.com/office/powerpoint/2010/main" val="1447314083"/>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18737 0.76111 L 0.14674 0.27222 " pathEditMode="relative" rAng="0" ptsTypes="AA">
                                      <p:cBhvr>
                                        <p:cTn id="6" dur="1000" fill="hold"/>
                                        <p:tgtEl>
                                          <p:spTgt spid="44"/>
                                        </p:tgtEl>
                                        <p:attrNameLst>
                                          <p:attrName>ppt_x</p:attrName>
                                          <p:attrName>ppt_y</p:attrName>
                                        </p:attrNameLst>
                                      </p:cBhvr>
                                      <p:rCtr x="-2031" y="-24444"/>
                                    </p:animMotion>
                                  </p:childTnLst>
                                </p:cTn>
                              </p:par>
                              <p:par>
                                <p:cTn id="7" presetID="42" presetClass="path" presetSubtype="0" accel="50000" decel="50000" fill="hold" grpId="0" nodeType="withEffect">
                                  <p:stCondLst>
                                    <p:cond delay="0"/>
                                  </p:stCondLst>
                                  <p:childTnLst>
                                    <p:animMotion origin="layout" path="M -0.07826 -0.75 L -0.04076 -0.26111 " pathEditMode="relative" rAng="0" ptsTypes="AA">
                                      <p:cBhvr>
                                        <p:cTn id="8" dur="1000" fill="hold"/>
                                        <p:tgtEl>
                                          <p:spTgt spid="45"/>
                                        </p:tgtEl>
                                        <p:attrNameLst>
                                          <p:attrName>ppt_x</p:attrName>
                                          <p:attrName>ppt_y</p:attrName>
                                        </p:attrNameLst>
                                      </p:cBhvr>
                                      <p:rCtr x="1875" y="24444"/>
                                    </p:animMotion>
                                  </p:childTnLst>
                                </p:cTn>
                              </p:par>
                              <p:par>
                                <p:cTn id="9" presetID="42" presetClass="path" presetSubtype="0" accel="50000" decel="50000" fill="hold" grpId="0" nodeType="withEffect">
                                  <p:stCondLst>
                                    <p:cond delay="250"/>
                                  </p:stCondLst>
                                  <p:childTnLst>
                                    <p:animMotion origin="layout" path="M 0.18737 0.76111 L 0.14674 0.27222 " pathEditMode="relative" rAng="0" ptsTypes="AA">
                                      <p:cBhvr>
                                        <p:cTn id="10" dur="1000" fill="hold"/>
                                        <p:tgtEl>
                                          <p:spTgt spid="42"/>
                                        </p:tgtEl>
                                        <p:attrNameLst>
                                          <p:attrName>ppt_x</p:attrName>
                                          <p:attrName>ppt_y</p:attrName>
                                        </p:attrNameLst>
                                      </p:cBhvr>
                                      <p:rCtr x="-2031" y="-24444"/>
                                    </p:animMotion>
                                  </p:childTnLst>
                                </p:cTn>
                              </p:par>
                              <p:par>
                                <p:cTn id="11" presetID="42" presetClass="path" presetSubtype="0" accel="50000" decel="50000" fill="hold" grpId="0" nodeType="withEffect">
                                  <p:stCondLst>
                                    <p:cond delay="250"/>
                                  </p:stCondLst>
                                  <p:childTnLst>
                                    <p:animMotion origin="layout" path="M -0.07826 -0.75 L -0.04076 -0.26111 " pathEditMode="relative" rAng="0" ptsTypes="AA">
                                      <p:cBhvr>
                                        <p:cTn id="12" dur="1000" fill="hold"/>
                                        <p:tgtEl>
                                          <p:spTgt spid="43"/>
                                        </p:tgtEl>
                                        <p:attrNameLst>
                                          <p:attrName>ppt_x</p:attrName>
                                          <p:attrName>ppt_y</p:attrName>
                                        </p:attrNameLst>
                                      </p:cBhvr>
                                      <p:rCtr x="1875" y="24444"/>
                                    </p:animMotion>
                                  </p:childTnLst>
                                </p:cTn>
                              </p:par>
                              <p:par>
                                <p:cTn id="13" presetID="42" presetClass="path" presetSubtype="0" accel="50000" decel="50000" fill="hold" grpId="0" nodeType="withEffect">
                                  <p:stCondLst>
                                    <p:cond delay="500"/>
                                  </p:stCondLst>
                                  <p:childTnLst>
                                    <p:animMotion origin="layout" path="M 0.18737 0.76111 L 0.14674 0.27222 " pathEditMode="relative" rAng="0" ptsTypes="AA">
                                      <p:cBhvr>
                                        <p:cTn id="14" dur="1000" fill="hold"/>
                                        <p:tgtEl>
                                          <p:spTgt spid="40"/>
                                        </p:tgtEl>
                                        <p:attrNameLst>
                                          <p:attrName>ppt_x</p:attrName>
                                          <p:attrName>ppt_y</p:attrName>
                                        </p:attrNameLst>
                                      </p:cBhvr>
                                      <p:rCtr x="-2031" y="-24444"/>
                                    </p:animMotion>
                                  </p:childTnLst>
                                </p:cTn>
                              </p:par>
                              <p:par>
                                <p:cTn id="15" presetID="42" presetClass="path" presetSubtype="0" accel="50000" decel="50000" fill="hold" grpId="0" nodeType="withEffect">
                                  <p:stCondLst>
                                    <p:cond delay="500"/>
                                  </p:stCondLst>
                                  <p:childTnLst>
                                    <p:animMotion origin="layout" path="M -0.07826 -0.75 L -0.04076 -0.26111 " pathEditMode="relative" rAng="0" ptsTypes="AA">
                                      <p:cBhvr>
                                        <p:cTn id="16" dur="1000" fill="hold"/>
                                        <p:tgtEl>
                                          <p:spTgt spid="41"/>
                                        </p:tgtEl>
                                        <p:attrNameLst>
                                          <p:attrName>ppt_x</p:attrName>
                                          <p:attrName>ppt_y</p:attrName>
                                        </p:attrNameLst>
                                      </p:cBhvr>
                                      <p:rCtr x="1875" y="24444"/>
                                    </p:animMotion>
                                  </p:childTnLst>
                                </p:cTn>
                              </p:par>
                              <p:par>
                                <p:cTn id="17" presetID="42" presetClass="path" presetSubtype="0" accel="50000" decel="50000" fill="hold" grpId="0" nodeType="withEffect">
                                  <p:stCondLst>
                                    <p:cond delay="750"/>
                                  </p:stCondLst>
                                  <p:childTnLst>
                                    <p:animMotion origin="layout" path="M 0.18737 0.76111 L 0.14674 0.27222 " pathEditMode="relative" rAng="0" ptsTypes="AA">
                                      <p:cBhvr>
                                        <p:cTn id="18" dur="1000" fill="hold"/>
                                        <p:tgtEl>
                                          <p:spTgt spid="37"/>
                                        </p:tgtEl>
                                        <p:attrNameLst>
                                          <p:attrName>ppt_x</p:attrName>
                                          <p:attrName>ppt_y</p:attrName>
                                        </p:attrNameLst>
                                      </p:cBhvr>
                                      <p:rCtr x="-2031" y="-24444"/>
                                    </p:animMotion>
                                  </p:childTnLst>
                                </p:cTn>
                              </p:par>
                              <p:par>
                                <p:cTn id="19" presetID="42" presetClass="path" presetSubtype="0" accel="50000" decel="50000" fill="hold" grpId="0" nodeType="withEffect">
                                  <p:stCondLst>
                                    <p:cond delay="750"/>
                                  </p:stCondLst>
                                  <p:childTnLst>
                                    <p:animMotion origin="layout" path="M -0.07826 -0.75 L -0.04076 -0.26111 " pathEditMode="relative" rAng="0" ptsTypes="AA">
                                      <p:cBhvr>
                                        <p:cTn id="20" dur="1000" fill="hold"/>
                                        <p:tgtEl>
                                          <p:spTgt spid="39"/>
                                        </p:tgtEl>
                                        <p:attrNameLst>
                                          <p:attrName>ppt_x</p:attrName>
                                          <p:attrName>ppt_y</p:attrName>
                                        </p:attrNameLst>
                                      </p:cBhvr>
                                      <p:rCtr x="1875" y="24444"/>
                                    </p:animMotion>
                                  </p:childTnLst>
                                </p:cTn>
                              </p:par>
                            </p:childTnLst>
                          </p:cTn>
                        </p:par>
                        <p:par>
                          <p:cTn id="21" fill="hold">
                            <p:stCondLst>
                              <p:cond delay="1750"/>
                            </p:stCondLst>
                            <p:childTnLst>
                              <p:par>
                                <p:cTn id="22" presetID="2" presetClass="entr" presetSubtype="2"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childTnLst>
                          </p:cTn>
                        </p:par>
                        <p:par>
                          <p:cTn id="30" fill="hold">
                            <p:stCondLst>
                              <p:cond delay="2250"/>
                            </p:stCondLst>
                            <p:childTnLst>
                              <p:par>
                                <p:cTn id="31" presetID="22" presetClass="entr" presetSubtype="2"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right)">
                                      <p:cBhvr>
                                        <p:cTn id="33" dur="500"/>
                                        <p:tgtEl>
                                          <p:spTgt spid="2"/>
                                        </p:tgtEl>
                                      </p:cBhvr>
                                    </p:animEffect>
                                  </p:childTnLst>
                                </p:cTn>
                              </p:par>
                              <p:par>
                                <p:cTn id="34" presetID="22" presetClass="entr" presetSubtype="8"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6" presetClass="entr" presetSubtype="21" fill="hold" grpId="0" nodeType="withEffect">
                                  <p:stCondLst>
                                    <p:cond delay="250"/>
                                  </p:stCondLst>
                                  <p:childTnLst>
                                    <p:set>
                                      <p:cBhvr>
                                        <p:cTn id="38" dur="1" fill="hold">
                                          <p:stCondLst>
                                            <p:cond delay="0"/>
                                          </p:stCondLst>
                                        </p:cTn>
                                        <p:tgtEl>
                                          <p:spTgt spid="38"/>
                                        </p:tgtEl>
                                        <p:attrNameLst>
                                          <p:attrName>style.visibility</p:attrName>
                                        </p:attrNameLst>
                                      </p:cBhvr>
                                      <p:to>
                                        <p:strVal val="visible"/>
                                      </p:to>
                                    </p:set>
                                    <p:animEffect transition="in" filter="barn(inVertical)">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1" grpId="0" animBg="1"/>
      <p:bldP spid="42" grpId="0" animBg="1"/>
      <p:bldP spid="43" grpId="0" animBg="1"/>
      <p:bldP spid="44" grpId="0" animBg="1"/>
      <p:bldP spid="45"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E5FAF6D6-E894-4244-ADB6-B0F9CC3C34EC}"/>
              </a:ext>
            </a:extLst>
          </p:cNvPr>
          <p:cNvSpPr/>
          <p:nvPr/>
        </p:nvSpPr>
        <p:spPr>
          <a:xfrm>
            <a:off x="-14385985" y="4694118"/>
            <a:ext cx="14385985" cy="134838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grpSp>
        <p:nvGrpSpPr>
          <p:cNvPr id="155" name="Group 154">
            <a:extLst>
              <a:ext uri="{FF2B5EF4-FFF2-40B4-BE49-F238E27FC236}">
                <a16:creationId xmlns:a16="http://schemas.microsoft.com/office/drawing/2014/main" id="{D0E90E7D-AB90-446E-B7ED-EE3AEE366A48}"/>
              </a:ext>
            </a:extLst>
          </p:cNvPr>
          <p:cNvGrpSpPr/>
          <p:nvPr/>
        </p:nvGrpSpPr>
        <p:grpSpPr>
          <a:xfrm>
            <a:off x="547953" y="-257790"/>
            <a:ext cx="1762546" cy="5336823"/>
            <a:chOff x="488560" y="-318746"/>
            <a:chExt cx="1762546" cy="5336823"/>
          </a:xfrm>
        </p:grpSpPr>
        <p:grpSp>
          <p:nvGrpSpPr>
            <p:cNvPr id="156" name="Group 155">
              <a:extLst>
                <a:ext uri="{FF2B5EF4-FFF2-40B4-BE49-F238E27FC236}">
                  <a16:creationId xmlns:a16="http://schemas.microsoft.com/office/drawing/2014/main" id="{58BFBF53-FDDB-434E-8779-4F38A2A2BB85}"/>
                </a:ext>
              </a:extLst>
            </p:cNvPr>
            <p:cNvGrpSpPr/>
            <p:nvPr/>
          </p:nvGrpSpPr>
          <p:grpSpPr>
            <a:xfrm>
              <a:off x="488560" y="-318746"/>
              <a:ext cx="1762546" cy="5336823"/>
              <a:chOff x="323258" y="-672037"/>
              <a:chExt cx="1762546" cy="5336823"/>
            </a:xfrm>
          </p:grpSpPr>
          <p:sp>
            <p:nvSpPr>
              <p:cNvPr id="158" name="Rectangle: Rounded Corners 157">
                <a:extLst>
                  <a:ext uri="{FF2B5EF4-FFF2-40B4-BE49-F238E27FC236}">
                    <a16:creationId xmlns:a16="http://schemas.microsoft.com/office/drawing/2014/main" id="{774A9259-D773-49E4-9691-8EFE6AE654D9}"/>
                  </a:ext>
                </a:extLst>
              </p:cNvPr>
              <p:cNvSpPr/>
              <p:nvPr/>
            </p:nvSpPr>
            <p:spPr>
              <a:xfrm rot="264095" flipH="1">
                <a:off x="1161058" y="-672037"/>
                <a:ext cx="262042" cy="2752855"/>
              </a:xfrm>
              <a:prstGeom prst="roundRect">
                <a:avLst/>
              </a:prstGeom>
              <a:solidFill>
                <a:srgbClr val="9B3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9" name="Rectangle: Top Corners Rounded 158">
                <a:extLst>
                  <a:ext uri="{FF2B5EF4-FFF2-40B4-BE49-F238E27FC236}">
                    <a16:creationId xmlns:a16="http://schemas.microsoft.com/office/drawing/2014/main" id="{CEC38630-1255-456E-BF2B-F25836B2A026}"/>
                  </a:ext>
                </a:extLst>
              </p:cNvPr>
              <p:cNvSpPr/>
              <p:nvPr/>
            </p:nvSpPr>
            <p:spPr>
              <a:xfrm>
                <a:off x="323258" y="2119470"/>
                <a:ext cx="1760376" cy="1088425"/>
              </a:xfrm>
              <a:prstGeom prst="round2Same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0" name="Rectangle: Top Corners Rounded 159">
                <a:extLst>
                  <a:ext uri="{FF2B5EF4-FFF2-40B4-BE49-F238E27FC236}">
                    <a16:creationId xmlns:a16="http://schemas.microsoft.com/office/drawing/2014/main" id="{00E7F646-7B0A-465A-96BB-8EDAEA6F45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1" name="Freeform: Shape 160">
                <a:extLst>
                  <a:ext uri="{FF2B5EF4-FFF2-40B4-BE49-F238E27FC236}">
                    <a16:creationId xmlns:a16="http://schemas.microsoft.com/office/drawing/2014/main" id="{DB11DDA6-45CF-4601-B11E-B407379E2356}"/>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62" name="Block Arc 161">
                <a:extLst>
                  <a:ext uri="{FF2B5EF4-FFF2-40B4-BE49-F238E27FC236}">
                    <a16:creationId xmlns:a16="http://schemas.microsoft.com/office/drawing/2014/main" id="{1F21E018-13F5-4330-B30D-345782D38857}"/>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63" name="Oval 162">
                <a:extLst>
                  <a:ext uri="{FF2B5EF4-FFF2-40B4-BE49-F238E27FC236}">
                    <a16:creationId xmlns:a16="http://schemas.microsoft.com/office/drawing/2014/main" id="{68A2EB5A-716F-4E31-888C-09546261E66B}"/>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64" name="Rectangle 163">
                <a:extLst>
                  <a:ext uri="{FF2B5EF4-FFF2-40B4-BE49-F238E27FC236}">
                    <a16:creationId xmlns:a16="http://schemas.microsoft.com/office/drawing/2014/main" id="{555B63D5-EA41-4119-9111-F83C95740FD6}"/>
                  </a:ext>
                </a:extLst>
              </p:cNvPr>
              <p:cNvSpPr/>
              <p:nvPr/>
            </p:nvSpPr>
            <p:spPr>
              <a:xfrm>
                <a:off x="636840" y="3795563"/>
                <a:ext cx="1133211" cy="354971"/>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member</a:t>
                </a:r>
              </a:p>
            </p:txBody>
          </p:sp>
          <p:sp>
            <p:nvSpPr>
              <p:cNvPr id="165" name="TextBox 164">
                <a:extLst>
                  <a:ext uri="{FF2B5EF4-FFF2-40B4-BE49-F238E27FC236}">
                    <a16:creationId xmlns:a16="http://schemas.microsoft.com/office/drawing/2014/main" id="{96E2388D-9880-4C3E-98DD-872248804814}"/>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01</a:t>
                </a:r>
              </a:p>
            </p:txBody>
          </p:sp>
          <p:sp>
            <p:nvSpPr>
              <p:cNvPr id="166" name="Rectangle: Rounded Corners 165">
                <a:extLst>
                  <a:ext uri="{FF2B5EF4-FFF2-40B4-BE49-F238E27FC236}">
                    <a16:creationId xmlns:a16="http://schemas.microsoft.com/office/drawing/2014/main" id="{C30CDF10-1AF3-40DA-881D-923CD2FFAFDD}"/>
                  </a:ext>
                </a:extLst>
              </p:cNvPr>
              <p:cNvSpPr/>
              <p:nvPr/>
            </p:nvSpPr>
            <p:spPr>
              <a:xfrm rot="21335905">
                <a:off x="956232" y="-665818"/>
                <a:ext cx="262042" cy="2752855"/>
              </a:xfrm>
              <a:prstGeom prst="round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57" name="Picture 156">
              <a:extLst>
                <a:ext uri="{FF2B5EF4-FFF2-40B4-BE49-F238E27FC236}">
                  <a16:creationId xmlns:a16="http://schemas.microsoft.com/office/drawing/2014/main" id="{E64FDB19-3636-41B4-9CFE-74EF2EDD6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8068"/>
            <a:stretch>
              <a:fillRect/>
            </a:stretch>
          </p:blipFill>
          <p:spPr bwMode="auto">
            <a:xfrm>
              <a:off x="999435" y="3113373"/>
              <a:ext cx="725616" cy="915702"/>
            </a:xfrm>
            <a:custGeom>
              <a:avLst/>
              <a:gdLst>
                <a:gd name="connsiteX0" fmla="*/ 362808 w 725616"/>
                <a:gd name="connsiteY0" fmla="*/ 0 h 915702"/>
                <a:gd name="connsiteX1" fmla="*/ 725616 w 725616"/>
                <a:gd name="connsiteY1" fmla="*/ 636505 h 915702"/>
                <a:gd name="connsiteX2" fmla="*/ 718245 w 725616"/>
                <a:gd name="connsiteY2" fmla="*/ 764783 h 915702"/>
                <a:gd name="connsiteX3" fmla="*/ 717065 w 725616"/>
                <a:gd name="connsiteY3" fmla="*/ 771450 h 915702"/>
                <a:gd name="connsiteX4" fmla="*/ 645543 w 725616"/>
                <a:gd name="connsiteY4" fmla="*/ 830461 h 915702"/>
                <a:gd name="connsiteX5" fmla="*/ 366483 w 725616"/>
                <a:gd name="connsiteY5" fmla="*/ 915702 h 915702"/>
                <a:gd name="connsiteX6" fmla="*/ 13555 w 725616"/>
                <a:gd name="connsiteY6" fmla="*/ 769515 h 915702"/>
                <a:gd name="connsiteX7" fmla="*/ 7200 w 725616"/>
                <a:gd name="connsiteY7" fmla="*/ 761813 h 915702"/>
                <a:gd name="connsiteX8" fmla="*/ 0 w 725616"/>
                <a:gd name="connsiteY8" fmla="*/ 636505 h 915702"/>
                <a:gd name="connsiteX9" fmla="*/ 362808 w 725616"/>
                <a:gd name="connsiteY9" fmla="*/ 0 h 91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5616" h="915702">
                  <a:moveTo>
                    <a:pt x="362808" y="0"/>
                  </a:moveTo>
                  <a:cubicBezTo>
                    <a:pt x="563181" y="0"/>
                    <a:pt x="725616" y="284973"/>
                    <a:pt x="725616" y="636505"/>
                  </a:cubicBezTo>
                  <a:cubicBezTo>
                    <a:pt x="725616" y="680447"/>
                    <a:pt x="723078" y="723348"/>
                    <a:pt x="718245" y="764783"/>
                  </a:cubicBezTo>
                  <a:lnTo>
                    <a:pt x="717065" y="771450"/>
                  </a:lnTo>
                  <a:lnTo>
                    <a:pt x="645543" y="830461"/>
                  </a:lnTo>
                  <a:cubicBezTo>
                    <a:pt x="565884" y="884278"/>
                    <a:pt x="469853" y="915702"/>
                    <a:pt x="366483" y="915702"/>
                  </a:cubicBezTo>
                  <a:cubicBezTo>
                    <a:pt x="228656" y="915702"/>
                    <a:pt x="103877" y="859837"/>
                    <a:pt x="13555" y="769515"/>
                  </a:cubicBezTo>
                  <a:lnTo>
                    <a:pt x="7200" y="761813"/>
                  </a:lnTo>
                  <a:lnTo>
                    <a:pt x="0" y="636505"/>
                  </a:lnTo>
                  <a:cubicBezTo>
                    <a:pt x="0" y="284973"/>
                    <a:pt x="162435" y="0"/>
                    <a:pt x="362808"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167" name="Group 166">
            <a:extLst>
              <a:ext uri="{FF2B5EF4-FFF2-40B4-BE49-F238E27FC236}">
                <a16:creationId xmlns:a16="http://schemas.microsoft.com/office/drawing/2014/main" id="{78539A50-21CA-4434-9B0B-A883693CCFB5}"/>
              </a:ext>
            </a:extLst>
          </p:cNvPr>
          <p:cNvGrpSpPr/>
          <p:nvPr/>
        </p:nvGrpSpPr>
        <p:grpSpPr>
          <a:xfrm>
            <a:off x="2426038" y="-257790"/>
            <a:ext cx="1762546" cy="5336823"/>
            <a:chOff x="2366645" y="-318746"/>
            <a:chExt cx="1762546" cy="5336823"/>
          </a:xfrm>
        </p:grpSpPr>
        <p:grpSp>
          <p:nvGrpSpPr>
            <p:cNvPr id="168" name="Group 167">
              <a:extLst>
                <a:ext uri="{FF2B5EF4-FFF2-40B4-BE49-F238E27FC236}">
                  <a16:creationId xmlns:a16="http://schemas.microsoft.com/office/drawing/2014/main" id="{DA8C4C3C-4402-48D0-BAA9-A047D335E1F9}"/>
                </a:ext>
              </a:extLst>
            </p:cNvPr>
            <p:cNvGrpSpPr/>
            <p:nvPr/>
          </p:nvGrpSpPr>
          <p:grpSpPr>
            <a:xfrm>
              <a:off x="2366645" y="-318746"/>
              <a:ext cx="1762546" cy="5336823"/>
              <a:chOff x="323258" y="-672037"/>
              <a:chExt cx="1762546" cy="5336823"/>
            </a:xfrm>
          </p:grpSpPr>
          <p:sp>
            <p:nvSpPr>
              <p:cNvPr id="170" name="Rectangle: Rounded Corners 169">
                <a:extLst>
                  <a:ext uri="{FF2B5EF4-FFF2-40B4-BE49-F238E27FC236}">
                    <a16:creationId xmlns:a16="http://schemas.microsoft.com/office/drawing/2014/main" id="{2D53A678-B96B-45DC-A665-A975B221FE1F}"/>
                  </a:ext>
                </a:extLst>
              </p:cNvPr>
              <p:cNvSpPr/>
              <p:nvPr/>
            </p:nvSpPr>
            <p:spPr>
              <a:xfrm rot="264095" flipH="1">
                <a:off x="1161058" y="-672037"/>
                <a:ext cx="262042" cy="2752855"/>
              </a:xfrm>
              <a:prstGeom prst="roundRect">
                <a:avLst/>
              </a:prstGeom>
              <a:solidFill>
                <a:srgbClr val="B15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1" name="Rectangle: Top Corners Rounded 170">
                <a:extLst>
                  <a:ext uri="{FF2B5EF4-FFF2-40B4-BE49-F238E27FC236}">
                    <a16:creationId xmlns:a16="http://schemas.microsoft.com/office/drawing/2014/main" id="{5B0E0D92-606F-4E0E-AD63-E878BAA9D5F0}"/>
                  </a:ext>
                </a:extLst>
              </p:cNvPr>
              <p:cNvSpPr/>
              <p:nvPr/>
            </p:nvSpPr>
            <p:spPr>
              <a:xfrm>
                <a:off x="323258" y="2119470"/>
                <a:ext cx="1760376" cy="1088425"/>
              </a:xfrm>
              <a:prstGeom prst="round2Same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2" name="Rectangle: Top Corners Rounded 171">
                <a:extLst>
                  <a:ext uri="{FF2B5EF4-FFF2-40B4-BE49-F238E27FC236}">
                    <a16:creationId xmlns:a16="http://schemas.microsoft.com/office/drawing/2014/main" id="{6DBA3F7D-871B-4C6C-A82C-D5FBD19626A7}"/>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3" name="Freeform: Shape 172">
                <a:extLst>
                  <a:ext uri="{FF2B5EF4-FFF2-40B4-BE49-F238E27FC236}">
                    <a16:creationId xmlns:a16="http://schemas.microsoft.com/office/drawing/2014/main" id="{408894E2-5964-4CDB-A69B-04EAC9373D2B}"/>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74" name="Block Arc 173">
                <a:extLst>
                  <a:ext uri="{FF2B5EF4-FFF2-40B4-BE49-F238E27FC236}">
                    <a16:creationId xmlns:a16="http://schemas.microsoft.com/office/drawing/2014/main" id="{705BB50B-139E-4C9C-8167-869308D66C62}"/>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75" name="Oval 174">
                <a:extLst>
                  <a:ext uri="{FF2B5EF4-FFF2-40B4-BE49-F238E27FC236}">
                    <a16:creationId xmlns:a16="http://schemas.microsoft.com/office/drawing/2014/main" id="{A704B2D7-CBB6-4AF1-B460-CA2BE9C1FD3C}"/>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6" name="Rectangle 175">
                <a:extLst>
                  <a:ext uri="{FF2B5EF4-FFF2-40B4-BE49-F238E27FC236}">
                    <a16:creationId xmlns:a16="http://schemas.microsoft.com/office/drawing/2014/main" id="{B51DD393-CD49-41A2-BE45-27418A99B925}"/>
                  </a:ext>
                </a:extLst>
              </p:cNvPr>
              <p:cNvSpPr/>
              <p:nvPr/>
            </p:nvSpPr>
            <p:spPr>
              <a:xfrm>
                <a:off x="636840" y="3795563"/>
                <a:ext cx="1133211" cy="354971"/>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member</a:t>
                </a:r>
              </a:p>
            </p:txBody>
          </p:sp>
          <p:sp>
            <p:nvSpPr>
              <p:cNvPr id="177" name="TextBox 176">
                <a:extLst>
                  <a:ext uri="{FF2B5EF4-FFF2-40B4-BE49-F238E27FC236}">
                    <a16:creationId xmlns:a16="http://schemas.microsoft.com/office/drawing/2014/main" id="{8E4294DF-A020-4B51-9969-9EEED5A6F002}"/>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02</a:t>
                </a:r>
              </a:p>
            </p:txBody>
          </p:sp>
          <p:sp>
            <p:nvSpPr>
              <p:cNvPr id="178" name="Rectangle: Rounded Corners 177">
                <a:extLst>
                  <a:ext uri="{FF2B5EF4-FFF2-40B4-BE49-F238E27FC236}">
                    <a16:creationId xmlns:a16="http://schemas.microsoft.com/office/drawing/2014/main" id="{493DD8C4-712A-4F69-832A-D9F63304B5A1}"/>
                  </a:ext>
                </a:extLst>
              </p:cNvPr>
              <p:cNvSpPr/>
              <p:nvPr/>
            </p:nvSpPr>
            <p:spPr>
              <a:xfrm rot="21335905">
                <a:off x="956232" y="-665818"/>
                <a:ext cx="262042" cy="2752855"/>
              </a:xfrm>
              <a:prstGeom prst="round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69" name="Picture 168">
              <a:extLst>
                <a:ext uri="{FF2B5EF4-FFF2-40B4-BE49-F238E27FC236}">
                  <a16:creationId xmlns:a16="http://schemas.microsoft.com/office/drawing/2014/main" id="{1784450B-1C7D-41D4-9A74-21022E0AC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6839"/>
            <a:stretch>
              <a:fillRect/>
            </a:stretch>
          </p:blipFill>
          <p:spPr bwMode="auto">
            <a:xfrm>
              <a:off x="2855793" y="3124930"/>
              <a:ext cx="756474" cy="905169"/>
            </a:xfrm>
            <a:custGeom>
              <a:avLst/>
              <a:gdLst>
                <a:gd name="connsiteX0" fmla="*/ 120063 w 756474"/>
                <a:gd name="connsiteY0" fmla="*/ 0 h 905169"/>
                <a:gd name="connsiteX1" fmla="*/ 697139 w 756474"/>
                <a:gd name="connsiteY1" fmla="*/ 0 h 905169"/>
                <a:gd name="connsiteX2" fmla="*/ 756474 w 756474"/>
                <a:gd name="connsiteY2" fmla="*/ 48956 h 905169"/>
                <a:gd name="connsiteX3" fmla="*/ 756474 w 756474"/>
                <a:gd name="connsiteY3" fmla="*/ 763152 h 905169"/>
                <a:gd name="connsiteX4" fmla="*/ 687661 w 756474"/>
                <a:gd name="connsiteY4" fmla="*/ 819928 h 905169"/>
                <a:gd name="connsiteX5" fmla="*/ 408601 w 756474"/>
                <a:gd name="connsiteY5" fmla="*/ 905169 h 905169"/>
                <a:gd name="connsiteX6" fmla="*/ 55673 w 756474"/>
                <a:gd name="connsiteY6" fmla="*/ 758982 h 905169"/>
                <a:gd name="connsiteX7" fmla="*/ 0 w 756474"/>
                <a:gd name="connsiteY7" fmla="*/ 691505 h 905169"/>
                <a:gd name="connsiteX8" fmla="*/ 0 w 756474"/>
                <a:gd name="connsiteY8" fmla="*/ 120603 h 905169"/>
                <a:gd name="connsiteX9" fmla="*/ 55673 w 756474"/>
                <a:gd name="connsiteY9" fmla="*/ 53126 h 9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474" h="905169">
                  <a:moveTo>
                    <a:pt x="120063" y="0"/>
                  </a:moveTo>
                  <a:lnTo>
                    <a:pt x="697139" y="0"/>
                  </a:lnTo>
                  <a:lnTo>
                    <a:pt x="756474" y="48956"/>
                  </a:lnTo>
                  <a:lnTo>
                    <a:pt x="756474" y="763152"/>
                  </a:lnTo>
                  <a:lnTo>
                    <a:pt x="687661" y="819928"/>
                  </a:lnTo>
                  <a:cubicBezTo>
                    <a:pt x="608002" y="873745"/>
                    <a:pt x="511971" y="905169"/>
                    <a:pt x="408601" y="905169"/>
                  </a:cubicBezTo>
                  <a:cubicBezTo>
                    <a:pt x="270774" y="905169"/>
                    <a:pt x="145995" y="849304"/>
                    <a:pt x="55673" y="758982"/>
                  </a:cubicBezTo>
                  <a:lnTo>
                    <a:pt x="0" y="691505"/>
                  </a:lnTo>
                  <a:lnTo>
                    <a:pt x="0" y="120603"/>
                  </a:lnTo>
                  <a:lnTo>
                    <a:pt x="55673" y="53126"/>
                  </a:lnTo>
                  <a:close/>
                </a:path>
              </a:pathLst>
            </a:custGeom>
            <a:noFill/>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7DE3CDA3-A60F-46E0-9A7E-44D94C5881F3}"/>
              </a:ext>
            </a:extLst>
          </p:cNvPr>
          <p:cNvGrpSpPr/>
          <p:nvPr/>
        </p:nvGrpSpPr>
        <p:grpSpPr>
          <a:xfrm>
            <a:off x="4304123" y="-257790"/>
            <a:ext cx="1762546" cy="5336823"/>
            <a:chOff x="4244730" y="-318746"/>
            <a:chExt cx="1762546" cy="5336823"/>
          </a:xfrm>
        </p:grpSpPr>
        <p:grpSp>
          <p:nvGrpSpPr>
            <p:cNvPr id="180" name="Group 179">
              <a:extLst>
                <a:ext uri="{FF2B5EF4-FFF2-40B4-BE49-F238E27FC236}">
                  <a16:creationId xmlns:a16="http://schemas.microsoft.com/office/drawing/2014/main" id="{C5325794-D8B8-4ED8-8E53-EEA21F4B6BD0}"/>
                </a:ext>
              </a:extLst>
            </p:cNvPr>
            <p:cNvGrpSpPr/>
            <p:nvPr/>
          </p:nvGrpSpPr>
          <p:grpSpPr>
            <a:xfrm>
              <a:off x="4244730" y="-318746"/>
              <a:ext cx="1762546" cy="5336823"/>
              <a:chOff x="323258" y="-672037"/>
              <a:chExt cx="1762546" cy="5336823"/>
            </a:xfrm>
          </p:grpSpPr>
          <p:sp>
            <p:nvSpPr>
              <p:cNvPr id="182" name="Rectangle: Rounded Corners 181">
                <a:extLst>
                  <a:ext uri="{FF2B5EF4-FFF2-40B4-BE49-F238E27FC236}">
                    <a16:creationId xmlns:a16="http://schemas.microsoft.com/office/drawing/2014/main" id="{FD6C2855-7861-4886-ADC2-1630607E6E58}"/>
                  </a:ext>
                </a:extLst>
              </p:cNvPr>
              <p:cNvSpPr/>
              <p:nvPr/>
            </p:nvSpPr>
            <p:spPr>
              <a:xfrm rot="264095" flipH="1">
                <a:off x="1161058" y="-672037"/>
                <a:ext cx="262042" cy="2752855"/>
              </a:xfrm>
              <a:prstGeom prst="round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3" name="Rectangle: Top Corners Rounded 182">
                <a:extLst>
                  <a:ext uri="{FF2B5EF4-FFF2-40B4-BE49-F238E27FC236}">
                    <a16:creationId xmlns:a16="http://schemas.microsoft.com/office/drawing/2014/main" id="{D0371C7E-DEAD-432A-83F3-F6198C706398}"/>
                  </a:ext>
                </a:extLst>
              </p:cNvPr>
              <p:cNvSpPr/>
              <p:nvPr/>
            </p:nvSpPr>
            <p:spPr>
              <a:xfrm>
                <a:off x="323258" y="2119470"/>
                <a:ext cx="1760376" cy="1088425"/>
              </a:xfrm>
              <a:prstGeom prst="round2Same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4" name="Rectangle: Top Corners Rounded 183">
                <a:extLst>
                  <a:ext uri="{FF2B5EF4-FFF2-40B4-BE49-F238E27FC236}">
                    <a16:creationId xmlns:a16="http://schemas.microsoft.com/office/drawing/2014/main" id="{A049B5F8-0D11-4660-AB6E-BAEDC1F8E6D2}"/>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5" name="Freeform: Shape 184">
                <a:extLst>
                  <a:ext uri="{FF2B5EF4-FFF2-40B4-BE49-F238E27FC236}">
                    <a16:creationId xmlns:a16="http://schemas.microsoft.com/office/drawing/2014/main" id="{A66E212A-D0C7-4AD4-B7E5-39D5E6C286F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86" name="Block Arc 185">
                <a:extLst>
                  <a:ext uri="{FF2B5EF4-FFF2-40B4-BE49-F238E27FC236}">
                    <a16:creationId xmlns:a16="http://schemas.microsoft.com/office/drawing/2014/main" id="{E5EB2679-BC3B-4A98-9240-FFDA94A23FC7}"/>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87" name="Oval 186">
                <a:extLst>
                  <a:ext uri="{FF2B5EF4-FFF2-40B4-BE49-F238E27FC236}">
                    <a16:creationId xmlns:a16="http://schemas.microsoft.com/office/drawing/2014/main" id="{B2C30105-60CE-4EE6-9DD9-78A221FD099F}"/>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8" name="Rectangle 187">
                <a:extLst>
                  <a:ext uri="{FF2B5EF4-FFF2-40B4-BE49-F238E27FC236}">
                    <a16:creationId xmlns:a16="http://schemas.microsoft.com/office/drawing/2014/main" id="{147AFDFA-EA19-4DC5-A439-9A03D3D47701}"/>
                  </a:ext>
                </a:extLst>
              </p:cNvPr>
              <p:cNvSpPr/>
              <p:nvPr/>
            </p:nvSpPr>
            <p:spPr>
              <a:xfrm>
                <a:off x="636840" y="3795563"/>
                <a:ext cx="1133211" cy="354971"/>
              </a:xfrm>
              <a:prstGeom prst="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member</a:t>
                </a:r>
              </a:p>
            </p:txBody>
          </p:sp>
          <p:sp>
            <p:nvSpPr>
              <p:cNvPr id="189" name="TextBox 188">
                <a:extLst>
                  <a:ext uri="{FF2B5EF4-FFF2-40B4-BE49-F238E27FC236}">
                    <a16:creationId xmlns:a16="http://schemas.microsoft.com/office/drawing/2014/main" id="{B947FC2C-1F4C-4240-9691-7EDE14A85F97}"/>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03</a:t>
                </a:r>
              </a:p>
            </p:txBody>
          </p:sp>
          <p:sp>
            <p:nvSpPr>
              <p:cNvPr id="190" name="Rectangle: Rounded Corners 189">
                <a:extLst>
                  <a:ext uri="{FF2B5EF4-FFF2-40B4-BE49-F238E27FC236}">
                    <a16:creationId xmlns:a16="http://schemas.microsoft.com/office/drawing/2014/main" id="{D668351E-2559-4759-B20C-D0EF637C358E}"/>
                  </a:ext>
                </a:extLst>
              </p:cNvPr>
              <p:cNvSpPr/>
              <p:nvPr/>
            </p:nvSpPr>
            <p:spPr>
              <a:xfrm rot="21335905">
                <a:off x="956232" y="-665818"/>
                <a:ext cx="262042" cy="2752855"/>
              </a:xfrm>
              <a:prstGeom prst="round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81" name="Picture 180">
              <a:extLst>
                <a:ext uri="{FF2B5EF4-FFF2-40B4-BE49-F238E27FC236}">
                  <a16:creationId xmlns:a16="http://schemas.microsoft.com/office/drawing/2014/main" id="{5D84E8E2-337E-4276-86A6-9F385E904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33183"/>
            <a:stretch>
              <a:fillRect/>
            </a:stretch>
          </p:blipFill>
          <p:spPr bwMode="auto">
            <a:xfrm>
              <a:off x="4749811" y="3190897"/>
              <a:ext cx="738929" cy="834468"/>
            </a:xfrm>
            <a:custGeom>
              <a:avLst/>
              <a:gdLst>
                <a:gd name="connsiteX0" fmla="*/ 32357 w 738929"/>
                <a:gd name="connsiteY0" fmla="*/ 0 h 834468"/>
                <a:gd name="connsiteX1" fmla="*/ 738929 w 738929"/>
                <a:gd name="connsiteY1" fmla="*/ 0 h 834468"/>
                <a:gd name="connsiteX2" fmla="*/ 738929 w 738929"/>
                <a:gd name="connsiteY2" fmla="*/ 699654 h 834468"/>
                <a:gd name="connsiteX3" fmla="*/ 678845 w 738929"/>
                <a:gd name="connsiteY3" fmla="*/ 749227 h 834468"/>
                <a:gd name="connsiteX4" fmla="*/ 399785 w 738929"/>
                <a:gd name="connsiteY4" fmla="*/ 834468 h 834468"/>
                <a:gd name="connsiteX5" fmla="*/ 46857 w 738929"/>
                <a:gd name="connsiteY5" fmla="*/ 688281 h 834468"/>
                <a:gd name="connsiteX6" fmla="*/ 0 w 738929"/>
                <a:gd name="connsiteY6" fmla="*/ 631489 h 834468"/>
                <a:gd name="connsiteX7" fmla="*/ 0 w 738929"/>
                <a:gd name="connsiteY7" fmla="*/ 39217 h 8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929" h="834468">
                  <a:moveTo>
                    <a:pt x="32357" y="0"/>
                  </a:moveTo>
                  <a:lnTo>
                    <a:pt x="738929" y="0"/>
                  </a:lnTo>
                  <a:lnTo>
                    <a:pt x="738929" y="699654"/>
                  </a:lnTo>
                  <a:lnTo>
                    <a:pt x="678845" y="749227"/>
                  </a:lnTo>
                  <a:cubicBezTo>
                    <a:pt x="599186" y="803044"/>
                    <a:pt x="503156" y="834468"/>
                    <a:pt x="399785" y="834468"/>
                  </a:cubicBezTo>
                  <a:cubicBezTo>
                    <a:pt x="261958" y="834468"/>
                    <a:pt x="137179" y="778603"/>
                    <a:pt x="46857" y="688281"/>
                  </a:cubicBezTo>
                  <a:lnTo>
                    <a:pt x="0" y="631489"/>
                  </a:lnTo>
                  <a:lnTo>
                    <a:pt x="0" y="39217"/>
                  </a:lnTo>
                  <a:close/>
                </a:path>
              </a:pathLst>
            </a:custGeom>
            <a:noFill/>
            <a:extLst>
              <a:ext uri="{909E8E84-426E-40DD-AFC4-6F175D3DCCD1}">
                <a14:hiddenFill xmlns:a14="http://schemas.microsoft.com/office/drawing/2010/main">
                  <a:solidFill>
                    <a:srgbClr val="FFFFFF"/>
                  </a:solidFill>
                </a14:hiddenFill>
              </a:ext>
            </a:extLst>
          </p:spPr>
        </p:pic>
      </p:grpSp>
      <p:grpSp>
        <p:nvGrpSpPr>
          <p:cNvPr id="191" name="Group 190">
            <a:extLst>
              <a:ext uri="{FF2B5EF4-FFF2-40B4-BE49-F238E27FC236}">
                <a16:creationId xmlns:a16="http://schemas.microsoft.com/office/drawing/2014/main" id="{4B887E43-C277-44FD-9438-221BFC97DA5D}"/>
              </a:ext>
            </a:extLst>
          </p:cNvPr>
          <p:cNvGrpSpPr/>
          <p:nvPr/>
        </p:nvGrpSpPr>
        <p:grpSpPr>
          <a:xfrm>
            <a:off x="6182208" y="-257790"/>
            <a:ext cx="1762546" cy="5336823"/>
            <a:chOff x="6122815" y="-318746"/>
            <a:chExt cx="1762546" cy="5336823"/>
          </a:xfrm>
        </p:grpSpPr>
        <p:grpSp>
          <p:nvGrpSpPr>
            <p:cNvPr id="192" name="Group 191">
              <a:extLst>
                <a:ext uri="{FF2B5EF4-FFF2-40B4-BE49-F238E27FC236}">
                  <a16:creationId xmlns:a16="http://schemas.microsoft.com/office/drawing/2014/main" id="{DB715FAD-D9F1-4D05-9786-039A1F055460}"/>
                </a:ext>
              </a:extLst>
            </p:cNvPr>
            <p:cNvGrpSpPr/>
            <p:nvPr/>
          </p:nvGrpSpPr>
          <p:grpSpPr>
            <a:xfrm>
              <a:off x="6122815" y="-318746"/>
              <a:ext cx="1762546" cy="5336823"/>
              <a:chOff x="323258" y="-672037"/>
              <a:chExt cx="1762546" cy="5336823"/>
            </a:xfrm>
          </p:grpSpPr>
          <p:sp>
            <p:nvSpPr>
              <p:cNvPr id="194" name="Rectangle: Rounded Corners 193">
                <a:extLst>
                  <a:ext uri="{FF2B5EF4-FFF2-40B4-BE49-F238E27FC236}">
                    <a16:creationId xmlns:a16="http://schemas.microsoft.com/office/drawing/2014/main" id="{295ED4D8-1702-4FAC-9112-E97867DE0AC6}"/>
                  </a:ext>
                </a:extLst>
              </p:cNvPr>
              <p:cNvSpPr/>
              <p:nvPr/>
            </p:nvSpPr>
            <p:spPr>
              <a:xfrm rot="264095" flipH="1">
                <a:off x="1161058" y="-672037"/>
                <a:ext cx="262042" cy="2752855"/>
              </a:xfrm>
              <a:prstGeom prst="roundRect">
                <a:avLst/>
              </a:prstGeom>
              <a:solidFill>
                <a:srgbClr val="70A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5" name="Rectangle: Top Corners Rounded 194">
                <a:extLst>
                  <a:ext uri="{FF2B5EF4-FFF2-40B4-BE49-F238E27FC236}">
                    <a16:creationId xmlns:a16="http://schemas.microsoft.com/office/drawing/2014/main" id="{F1987FB8-5BC8-4278-A8BB-A6471F36DB8C}"/>
                  </a:ext>
                </a:extLst>
              </p:cNvPr>
              <p:cNvSpPr/>
              <p:nvPr/>
            </p:nvSpPr>
            <p:spPr>
              <a:xfrm>
                <a:off x="323258" y="2119470"/>
                <a:ext cx="1760376" cy="1088425"/>
              </a:xfrm>
              <a:prstGeom prst="round2Same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6" name="Rectangle: Top Corners Rounded 195">
                <a:extLst>
                  <a:ext uri="{FF2B5EF4-FFF2-40B4-BE49-F238E27FC236}">
                    <a16:creationId xmlns:a16="http://schemas.microsoft.com/office/drawing/2014/main" id="{5B6C638E-B205-4A19-B9E8-E51F02921E47}"/>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7" name="Freeform: Shape 196">
                <a:extLst>
                  <a:ext uri="{FF2B5EF4-FFF2-40B4-BE49-F238E27FC236}">
                    <a16:creationId xmlns:a16="http://schemas.microsoft.com/office/drawing/2014/main" id="{88730567-DDB6-46B0-9093-17DC741AF764}"/>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98" name="Block Arc 197">
                <a:extLst>
                  <a:ext uri="{FF2B5EF4-FFF2-40B4-BE49-F238E27FC236}">
                    <a16:creationId xmlns:a16="http://schemas.microsoft.com/office/drawing/2014/main" id="{53007CF0-36B9-4138-BDD1-0A1CE213A566}"/>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9" name="Oval 198">
                <a:extLst>
                  <a:ext uri="{FF2B5EF4-FFF2-40B4-BE49-F238E27FC236}">
                    <a16:creationId xmlns:a16="http://schemas.microsoft.com/office/drawing/2014/main" id="{AA0A78E6-BBF9-40B8-A398-951E06E2D305}"/>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0" name="Rectangle 199">
                <a:extLst>
                  <a:ext uri="{FF2B5EF4-FFF2-40B4-BE49-F238E27FC236}">
                    <a16:creationId xmlns:a16="http://schemas.microsoft.com/office/drawing/2014/main" id="{3EA67ECA-642B-49C2-A266-3410EFC45053}"/>
                  </a:ext>
                </a:extLst>
              </p:cNvPr>
              <p:cNvSpPr/>
              <p:nvPr/>
            </p:nvSpPr>
            <p:spPr>
              <a:xfrm>
                <a:off x="636840" y="3795563"/>
                <a:ext cx="1133211" cy="3549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member</a:t>
                </a:r>
              </a:p>
            </p:txBody>
          </p:sp>
          <p:sp>
            <p:nvSpPr>
              <p:cNvPr id="201" name="TextBox 200">
                <a:extLst>
                  <a:ext uri="{FF2B5EF4-FFF2-40B4-BE49-F238E27FC236}">
                    <a16:creationId xmlns:a16="http://schemas.microsoft.com/office/drawing/2014/main" id="{AAFCB5FD-3DE2-455B-A316-ECC3BCF14047}"/>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04</a:t>
                </a:r>
              </a:p>
            </p:txBody>
          </p:sp>
          <p:sp>
            <p:nvSpPr>
              <p:cNvPr id="202" name="Rectangle: Rounded Corners 201">
                <a:extLst>
                  <a:ext uri="{FF2B5EF4-FFF2-40B4-BE49-F238E27FC236}">
                    <a16:creationId xmlns:a16="http://schemas.microsoft.com/office/drawing/2014/main" id="{19BF7EA6-4DAD-4B1E-870D-6A5A94B8DD2E}"/>
                  </a:ext>
                </a:extLst>
              </p:cNvPr>
              <p:cNvSpPr/>
              <p:nvPr/>
            </p:nvSpPr>
            <p:spPr>
              <a:xfrm rot="21335905">
                <a:off x="956232" y="-665818"/>
                <a:ext cx="262042" cy="275285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93" name="Picture 192">
              <a:extLst>
                <a:ext uri="{FF2B5EF4-FFF2-40B4-BE49-F238E27FC236}">
                  <a16:creationId xmlns:a16="http://schemas.microsoft.com/office/drawing/2014/main" id="{F0158AD5-42E8-4884-BB42-333539B29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1783" b="15688"/>
            <a:stretch>
              <a:fillRect/>
            </a:stretch>
          </p:blipFill>
          <p:spPr bwMode="auto">
            <a:xfrm>
              <a:off x="6499714" y="3119184"/>
              <a:ext cx="865009" cy="896979"/>
            </a:xfrm>
            <a:custGeom>
              <a:avLst/>
              <a:gdLst>
                <a:gd name="connsiteX0" fmla="*/ 200651 w 865009"/>
                <a:gd name="connsiteY0" fmla="*/ 0 h 896979"/>
                <a:gd name="connsiteX1" fmla="*/ 797580 w 865009"/>
                <a:gd name="connsiteY1" fmla="*/ 0 h 896979"/>
                <a:gd name="connsiteX2" fmla="*/ 852043 w 865009"/>
                <a:gd name="connsiteY2" fmla="*/ 44936 h 896979"/>
                <a:gd name="connsiteX3" fmla="*/ 865009 w 865009"/>
                <a:gd name="connsiteY3" fmla="*/ 60652 h 896979"/>
                <a:gd name="connsiteX4" fmla="*/ 865009 w 865009"/>
                <a:gd name="connsiteY4" fmla="*/ 735077 h 896979"/>
                <a:gd name="connsiteX5" fmla="*/ 852043 w 865009"/>
                <a:gd name="connsiteY5" fmla="*/ 750792 h 896979"/>
                <a:gd name="connsiteX6" fmla="*/ 499115 w 865009"/>
                <a:gd name="connsiteY6" fmla="*/ 896979 h 896979"/>
                <a:gd name="connsiteX7" fmla="*/ 0 w 865009"/>
                <a:gd name="connsiteY7" fmla="*/ 397864 h 896979"/>
                <a:gd name="connsiteX8" fmla="*/ 146187 w 865009"/>
                <a:gd name="connsiteY8" fmla="*/ 44936 h 89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009" h="896979">
                  <a:moveTo>
                    <a:pt x="200651" y="0"/>
                  </a:moveTo>
                  <a:lnTo>
                    <a:pt x="797580" y="0"/>
                  </a:lnTo>
                  <a:lnTo>
                    <a:pt x="852043" y="44936"/>
                  </a:lnTo>
                  <a:lnTo>
                    <a:pt x="865009" y="60652"/>
                  </a:lnTo>
                  <a:lnTo>
                    <a:pt x="865009" y="735077"/>
                  </a:lnTo>
                  <a:lnTo>
                    <a:pt x="852043" y="750792"/>
                  </a:lnTo>
                  <a:cubicBezTo>
                    <a:pt x="761721" y="841114"/>
                    <a:pt x="636942" y="896979"/>
                    <a:pt x="499115" y="896979"/>
                  </a:cubicBezTo>
                  <a:cubicBezTo>
                    <a:pt x="223461" y="896979"/>
                    <a:pt x="0" y="673518"/>
                    <a:pt x="0" y="397864"/>
                  </a:cubicBezTo>
                  <a:cubicBezTo>
                    <a:pt x="0" y="260037"/>
                    <a:pt x="55865" y="135258"/>
                    <a:pt x="146187" y="4493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03" name="Group 202">
            <a:extLst>
              <a:ext uri="{FF2B5EF4-FFF2-40B4-BE49-F238E27FC236}">
                <a16:creationId xmlns:a16="http://schemas.microsoft.com/office/drawing/2014/main" id="{7D68BEE9-DBBA-45D0-9EFF-16924FD3521B}"/>
              </a:ext>
            </a:extLst>
          </p:cNvPr>
          <p:cNvGrpSpPr/>
          <p:nvPr/>
        </p:nvGrpSpPr>
        <p:grpSpPr>
          <a:xfrm>
            <a:off x="8060293" y="-257790"/>
            <a:ext cx="1762546" cy="5336823"/>
            <a:chOff x="8000900" y="-318746"/>
            <a:chExt cx="1762546" cy="5336823"/>
          </a:xfrm>
        </p:grpSpPr>
        <p:grpSp>
          <p:nvGrpSpPr>
            <p:cNvPr id="204" name="Group 203">
              <a:extLst>
                <a:ext uri="{FF2B5EF4-FFF2-40B4-BE49-F238E27FC236}">
                  <a16:creationId xmlns:a16="http://schemas.microsoft.com/office/drawing/2014/main" id="{E0660D38-A6E8-4CD9-84EA-BBD14A53BBEA}"/>
                </a:ext>
              </a:extLst>
            </p:cNvPr>
            <p:cNvGrpSpPr/>
            <p:nvPr/>
          </p:nvGrpSpPr>
          <p:grpSpPr>
            <a:xfrm>
              <a:off x="8000900" y="-318746"/>
              <a:ext cx="1762546" cy="5336823"/>
              <a:chOff x="323258" y="-672037"/>
              <a:chExt cx="1762546" cy="5336823"/>
            </a:xfrm>
          </p:grpSpPr>
          <p:sp>
            <p:nvSpPr>
              <p:cNvPr id="206" name="Rectangle: Rounded Corners 205">
                <a:extLst>
                  <a:ext uri="{FF2B5EF4-FFF2-40B4-BE49-F238E27FC236}">
                    <a16:creationId xmlns:a16="http://schemas.microsoft.com/office/drawing/2014/main" id="{A7763924-4F45-49B7-8A26-5A751064F075}"/>
                  </a:ext>
                </a:extLst>
              </p:cNvPr>
              <p:cNvSpPr/>
              <p:nvPr/>
            </p:nvSpPr>
            <p:spPr>
              <a:xfrm rot="264095" flipH="1">
                <a:off x="1161058" y="-672037"/>
                <a:ext cx="262042" cy="275285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7" name="Rectangle: Top Corners Rounded 206">
                <a:extLst>
                  <a:ext uri="{FF2B5EF4-FFF2-40B4-BE49-F238E27FC236}">
                    <a16:creationId xmlns:a16="http://schemas.microsoft.com/office/drawing/2014/main" id="{0E923725-2F26-4291-BA5E-87CCDF8621AD}"/>
                  </a:ext>
                </a:extLst>
              </p:cNvPr>
              <p:cNvSpPr/>
              <p:nvPr/>
            </p:nvSpPr>
            <p:spPr>
              <a:xfrm>
                <a:off x="323258" y="2119470"/>
                <a:ext cx="1760376" cy="1088425"/>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8" name="Rectangle: Top Corners Rounded 207">
                <a:extLst>
                  <a:ext uri="{FF2B5EF4-FFF2-40B4-BE49-F238E27FC236}">
                    <a16:creationId xmlns:a16="http://schemas.microsoft.com/office/drawing/2014/main" id="{B0FE46EC-173A-49BE-ADAB-8E042877C4AC}"/>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9" name="Freeform: Shape 208">
                <a:extLst>
                  <a:ext uri="{FF2B5EF4-FFF2-40B4-BE49-F238E27FC236}">
                    <a16:creationId xmlns:a16="http://schemas.microsoft.com/office/drawing/2014/main" id="{4D582A49-4AB3-4B4A-91E6-BBFD991B6863}"/>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10" name="Block Arc 209">
                <a:extLst>
                  <a:ext uri="{FF2B5EF4-FFF2-40B4-BE49-F238E27FC236}">
                    <a16:creationId xmlns:a16="http://schemas.microsoft.com/office/drawing/2014/main" id="{4AB064D3-F439-472B-B3AE-1A350030ACA9}"/>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11" name="Oval 210">
                <a:extLst>
                  <a:ext uri="{FF2B5EF4-FFF2-40B4-BE49-F238E27FC236}">
                    <a16:creationId xmlns:a16="http://schemas.microsoft.com/office/drawing/2014/main" id="{4CAB88A8-2E77-41BE-BD47-6EAC034710FC}"/>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2" name="Rectangle 211">
                <a:extLst>
                  <a:ext uri="{FF2B5EF4-FFF2-40B4-BE49-F238E27FC236}">
                    <a16:creationId xmlns:a16="http://schemas.microsoft.com/office/drawing/2014/main" id="{DDAD7472-DDD5-4465-B5E6-02C899D20800}"/>
                  </a:ext>
                </a:extLst>
              </p:cNvPr>
              <p:cNvSpPr/>
              <p:nvPr/>
            </p:nvSpPr>
            <p:spPr>
              <a:xfrm>
                <a:off x="636840" y="3795563"/>
                <a:ext cx="1133211" cy="3549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member</a:t>
                </a:r>
              </a:p>
            </p:txBody>
          </p:sp>
          <p:sp>
            <p:nvSpPr>
              <p:cNvPr id="213" name="TextBox 212">
                <a:extLst>
                  <a:ext uri="{FF2B5EF4-FFF2-40B4-BE49-F238E27FC236}">
                    <a16:creationId xmlns:a16="http://schemas.microsoft.com/office/drawing/2014/main" id="{DC207B59-CDF9-4E95-BFDE-2AD040114BAC}"/>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05</a:t>
                </a:r>
              </a:p>
            </p:txBody>
          </p:sp>
          <p:sp>
            <p:nvSpPr>
              <p:cNvPr id="214" name="Rectangle: Rounded Corners 213">
                <a:extLst>
                  <a:ext uri="{FF2B5EF4-FFF2-40B4-BE49-F238E27FC236}">
                    <a16:creationId xmlns:a16="http://schemas.microsoft.com/office/drawing/2014/main" id="{3E9B99F2-9492-4C7F-98FF-873DE428626F}"/>
                  </a:ext>
                </a:extLst>
              </p:cNvPr>
              <p:cNvSpPr/>
              <p:nvPr/>
            </p:nvSpPr>
            <p:spPr>
              <a:xfrm rot="21335905">
                <a:off x="956232" y="-665818"/>
                <a:ext cx="262042" cy="275285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05" name="Picture 204">
              <a:extLst>
                <a:ext uri="{FF2B5EF4-FFF2-40B4-BE49-F238E27FC236}">
                  <a16:creationId xmlns:a16="http://schemas.microsoft.com/office/drawing/2014/main" id="{5D3799EB-8172-42E8-98A3-B90E8556B0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17337"/>
            <a:stretch>
              <a:fillRect/>
            </a:stretch>
          </p:blipFill>
          <p:spPr bwMode="auto">
            <a:xfrm>
              <a:off x="8483512" y="3083225"/>
              <a:ext cx="750864" cy="931035"/>
            </a:xfrm>
            <a:custGeom>
              <a:avLst/>
              <a:gdLst>
                <a:gd name="connsiteX0" fmla="*/ 151730 w 750864"/>
                <a:gd name="connsiteY0" fmla="*/ 0 h 931035"/>
                <a:gd name="connsiteX1" fmla="*/ 643356 w 750864"/>
                <a:gd name="connsiteY1" fmla="*/ 0 h 931035"/>
                <a:gd name="connsiteX2" fmla="*/ 676603 w 750864"/>
                <a:gd name="connsiteY2" fmla="*/ 18046 h 931035"/>
                <a:gd name="connsiteX3" fmla="*/ 750471 w 750864"/>
                <a:gd name="connsiteY3" fmla="*/ 78992 h 931035"/>
                <a:gd name="connsiteX4" fmla="*/ 750864 w 750864"/>
                <a:gd name="connsiteY4" fmla="*/ 79469 h 931035"/>
                <a:gd name="connsiteX5" fmla="*/ 750864 w 750864"/>
                <a:gd name="connsiteY5" fmla="*/ 784371 h 931035"/>
                <a:gd name="connsiteX6" fmla="*/ 750471 w 750864"/>
                <a:gd name="connsiteY6" fmla="*/ 784848 h 931035"/>
                <a:gd name="connsiteX7" fmla="*/ 397543 w 750864"/>
                <a:gd name="connsiteY7" fmla="*/ 931035 h 931035"/>
                <a:gd name="connsiteX8" fmla="*/ 44616 w 750864"/>
                <a:gd name="connsiteY8" fmla="*/ 784848 h 931035"/>
                <a:gd name="connsiteX9" fmla="*/ 0 w 750864"/>
                <a:gd name="connsiteY9" fmla="*/ 730774 h 931035"/>
                <a:gd name="connsiteX10" fmla="*/ 0 w 750864"/>
                <a:gd name="connsiteY10" fmla="*/ 133067 h 931035"/>
                <a:gd name="connsiteX11" fmla="*/ 44616 w 750864"/>
                <a:gd name="connsiteY11" fmla="*/ 78992 h 931035"/>
                <a:gd name="connsiteX12" fmla="*/ 118483 w 750864"/>
                <a:gd name="connsiteY12" fmla="*/ 18046 h 93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864" h="931035">
                  <a:moveTo>
                    <a:pt x="151730" y="0"/>
                  </a:moveTo>
                  <a:lnTo>
                    <a:pt x="643356" y="0"/>
                  </a:lnTo>
                  <a:lnTo>
                    <a:pt x="676603" y="18046"/>
                  </a:lnTo>
                  <a:cubicBezTo>
                    <a:pt x="703156" y="35985"/>
                    <a:pt x="727891" y="56412"/>
                    <a:pt x="750471" y="78992"/>
                  </a:cubicBezTo>
                  <a:lnTo>
                    <a:pt x="750864" y="79469"/>
                  </a:lnTo>
                  <a:lnTo>
                    <a:pt x="750864" y="784371"/>
                  </a:lnTo>
                  <a:lnTo>
                    <a:pt x="750471" y="784848"/>
                  </a:lnTo>
                  <a:cubicBezTo>
                    <a:pt x="660149" y="875170"/>
                    <a:pt x="535370" y="931035"/>
                    <a:pt x="397543" y="931035"/>
                  </a:cubicBezTo>
                  <a:cubicBezTo>
                    <a:pt x="259716" y="931035"/>
                    <a:pt x="134938" y="875170"/>
                    <a:pt x="44616" y="784848"/>
                  </a:cubicBezTo>
                  <a:lnTo>
                    <a:pt x="0" y="730774"/>
                  </a:lnTo>
                  <a:lnTo>
                    <a:pt x="0" y="133067"/>
                  </a:lnTo>
                  <a:lnTo>
                    <a:pt x="44616" y="78992"/>
                  </a:lnTo>
                  <a:cubicBezTo>
                    <a:pt x="67196" y="56412"/>
                    <a:pt x="91930" y="35985"/>
                    <a:pt x="118483" y="1804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15" name="Group 214">
            <a:extLst>
              <a:ext uri="{FF2B5EF4-FFF2-40B4-BE49-F238E27FC236}">
                <a16:creationId xmlns:a16="http://schemas.microsoft.com/office/drawing/2014/main" id="{34C3DCA0-EC7E-4161-9184-66F972F31D4B}"/>
              </a:ext>
            </a:extLst>
          </p:cNvPr>
          <p:cNvGrpSpPr/>
          <p:nvPr/>
        </p:nvGrpSpPr>
        <p:grpSpPr>
          <a:xfrm>
            <a:off x="9938378" y="-257790"/>
            <a:ext cx="1762546" cy="5336823"/>
            <a:chOff x="9878985" y="-318746"/>
            <a:chExt cx="1762546" cy="5336823"/>
          </a:xfrm>
        </p:grpSpPr>
        <p:grpSp>
          <p:nvGrpSpPr>
            <p:cNvPr id="216" name="Group 215">
              <a:extLst>
                <a:ext uri="{FF2B5EF4-FFF2-40B4-BE49-F238E27FC236}">
                  <a16:creationId xmlns:a16="http://schemas.microsoft.com/office/drawing/2014/main" id="{644D80A1-628A-491B-BD5D-8752B41FE1E0}"/>
                </a:ext>
              </a:extLst>
            </p:cNvPr>
            <p:cNvGrpSpPr/>
            <p:nvPr/>
          </p:nvGrpSpPr>
          <p:grpSpPr>
            <a:xfrm>
              <a:off x="9878985" y="-318746"/>
              <a:ext cx="1762546" cy="5336823"/>
              <a:chOff x="323258" y="-672037"/>
              <a:chExt cx="1762546" cy="5336823"/>
            </a:xfrm>
          </p:grpSpPr>
          <p:sp>
            <p:nvSpPr>
              <p:cNvPr id="218" name="Rectangle: Rounded Corners 217">
                <a:extLst>
                  <a:ext uri="{FF2B5EF4-FFF2-40B4-BE49-F238E27FC236}">
                    <a16:creationId xmlns:a16="http://schemas.microsoft.com/office/drawing/2014/main" id="{A2861EF6-362D-4BE2-9B11-ABE4D3F91649}"/>
                  </a:ext>
                </a:extLst>
              </p:cNvPr>
              <p:cNvSpPr/>
              <p:nvPr/>
            </p:nvSpPr>
            <p:spPr>
              <a:xfrm rot="264095" flipH="1">
                <a:off x="1161058" y="-672037"/>
                <a:ext cx="262042" cy="27528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9" name="Rectangle: Top Corners Rounded 218">
                <a:extLst>
                  <a:ext uri="{FF2B5EF4-FFF2-40B4-BE49-F238E27FC236}">
                    <a16:creationId xmlns:a16="http://schemas.microsoft.com/office/drawing/2014/main" id="{EC098BB8-52ED-4E43-A417-CC3064F5D3CA}"/>
                  </a:ext>
                </a:extLst>
              </p:cNvPr>
              <p:cNvSpPr/>
              <p:nvPr/>
            </p:nvSpPr>
            <p:spPr>
              <a:xfrm>
                <a:off x="323258" y="2119470"/>
                <a:ext cx="1760376" cy="1088425"/>
              </a:xfrm>
              <a:prstGeom prst="round2Same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0" name="Rectangle: Top Corners Rounded 219">
                <a:extLst>
                  <a:ext uri="{FF2B5EF4-FFF2-40B4-BE49-F238E27FC236}">
                    <a16:creationId xmlns:a16="http://schemas.microsoft.com/office/drawing/2014/main" id="{1E59DBE1-4C50-4BD1-9915-247E5D431EE3}"/>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1" name="Freeform: Shape 220">
                <a:extLst>
                  <a:ext uri="{FF2B5EF4-FFF2-40B4-BE49-F238E27FC236}">
                    <a16:creationId xmlns:a16="http://schemas.microsoft.com/office/drawing/2014/main" id="{AE738B41-AF6F-4236-8A68-CFE4C7A454B1}"/>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22" name="Block Arc 221">
                <a:extLst>
                  <a:ext uri="{FF2B5EF4-FFF2-40B4-BE49-F238E27FC236}">
                    <a16:creationId xmlns:a16="http://schemas.microsoft.com/office/drawing/2014/main" id="{C6E187A1-7603-4FE0-BF3F-EE225CE363EE}"/>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23" name="Oval 222">
                <a:extLst>
                  <a:ext uri="{FF2B5EF4-FFF2-40B4-BE49-F238E27FC236}">
                    <a16:creationId xmlns:a16="http://schemas.microsoft.com/office/drawing/2014/main" id="{7013B5E2-1BAD-4F96-A777-B4D97CDDDD0A}"/>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4" name="Rectangle 223">
                <a:extLst>
                  <a:ext uri="{FF2B5EF4-FFF2-40B4-BE49-F238E27FC236}">
                    <a16:creationId xmlns:a16="http://schemas.microsoft.com/office/drawing/2014/main" id="{193DDD26-4CE4-4726-85B7-83C0FCA86FB6}"/>
                  </a:ext>
                </a:extLst>
              </p:cNvPr>
              <p:cNvSpPr/>
              <p:nvPr/>
            </p:nvSpPr>
            <p:spPr>
              <a:xfrm>
                <a:off x="636840" y="3795563"/>
                <a:ext cx="1133211" cy="354971"/>
              </a:xfrm>
              <a:prstGeom prst="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member</a:t>
                </a:r>
              </a:p>
            </p:txBody>
          </p:sp>
          <p:sp>
            <p:nvSpPr>
              <p:cNvPr id="225" name="TextBox 224">
                <a:extLst>
                  <a:ext uri="{FF2B5EF4-FFF2-40B4-BE49-F238E27FC236}">
                    <a16:creationId xmlns:a16="http://schemas.microsoft.com/office/drawing/2014/main" id="{24CBAD6D-CE7A-4AD0-B50D-95C93155F950}"/>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06</a:t>
                </a:r>
              </a:p>
            </p:txBody>
          </p:sp>
          <p:sp>
            <p:nvSpPr>
              <p:cNvPr id="226" name="Rectangle: Rounded Corners 225">
                <a:extLst>
                  <a:ext uri="{FF2B5EF4-FFF2-40B4-BE49-F238E27FC236}">
                    <a16:creationId xmlns:a16="http://schemas.microsoft.com/office/drawing/2014/main" id="{483DE011-B11E-4630-9D5D-525BD4CECEEB}"/>
                  </a:ext>
                </a:extLst>
              </p:cNvPr>
              <p:cNvSpPr/>
              <p:nvPr/>
            </p:nvSpPr>
            <p:spPr>
              <a:xfrm rot="21335905">
                <a:off x="956232" y="-665818"/>
                <a:ext cx="262042" cy="2752855"/>
              </a:xfrm>
              <a:prstGeom prst="round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17" name="Picture 216">
              <a:extLst>
                <a:ext uri="{FF2B5EF4-FFF2-40B4-BE49-F238E27FC236}">
                  <a16:creationId xmlns:a16="http://schemas.microsoft.com/office/drawing/2014/main" id="{3AD3811F-91D0-4F5D-9CDD-91E95245CE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29652"/>
            <a:stretch>
              <a:fillRect/>
            </a:stretch>
          </p:blipFill>
          <p:spPr bwMode="auto">
            <a:xfrm>
              <a:off x="10311950" y="3083232"/>
              <a:ext cx="882293" cy="931019"/>
            </a:xfrm>
            <a:custGeom>
              <a:avLst/>
              <a:gdLst>
                <a:gd name="connsiteX0" fmla="*/ 214911 w 882293"/>
                <a:gd name="connsiteY0" fmla="*/ 0 h 931019"/>
                <a:gd name="connsiteX1" fmla="*/ 706596 w 882293"/>
                <a:gd name="connsiteY1" fmla="*/ 0 h 931019"/>
                <a:gd name="connsiteX2" fmla="*/ 739813 w 882293"/>
                <a:gd name="connsiteY2" fmla="*/ 18030 h 931019"/>
                <a:gd name="connsiteX3" fmla="*/ 874627 w 882293"/>
                <a:gd name="connsiteY3" fmla="*/ 152844 h 931019"/>
                <a:gd name="connsiteX4" fmla="*/ 882293 w 882293"/>
                <a:gd name="connsiteY4" fmla="*/ 166967 h 931019"/>
                <a:gd name="connsiteX5" fmla="*/ 882293 w 882293"/>
                <a:gd name="connsiteY5" fmla="*/ 696841 h 931019"/>
                <a:gd name="connsiteX6" fmla="*/ 874627 w 882293"/>
                <a:gd name="connsiteY6" fmla="*/ 710964 h 931019"/>
                <a:gd name="connsiteX7" fmla="*/ 460753 w 882293"/>
                <a:gd name="connsiteY7" fmla="*/ 931019 h 931019"/>
                <a:gd name="connsiteX8" fmla="*/ 861 w 882293"/>
                <a:gd name="connsiteY8" fmla="*/ 626182 h 931019"/>
                <a:gd name="connsiteX9" fmla="*/ 0 w 882293"/>
                <a:gd name="connsiteY9" fmla="*/ 623409 h 931019"/>
                <a:gd name="connsiteX10" fmla="*/ 0 w 882293"/>
                <a:gd name="connsiteY10" fmla="*/ 240399 h 931019"/>
                <a:gd name="connsiteX11" fmla="*/ 861 w 882293"/>
                <a:gd name="connsiteY11" fmla="*/ 237626 h 931019"/>
                <a:gd name="connsiteX12" fmla="*/ 181693 w 882293"/>
                <a:gd name="connsiteY12" fmla="*/ 18030 h 93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293" h="931019">
                  <a:moveTo>
                    <a:pt x="214911" y="0"/>
                  </a:moveTo>
                  <a:lnTo>
                    <a:pt x="706596" y="0"/>
                  </a:lnTo>
                  <a:lnTo>
                    <a:pt x="739813" y="18030"/>
                  </a:lnTo>
                  <a:cubicBezTo>
                    <a:pt x="792920" y="53908"/>
                    <a:pt x="838750" y="99738"/>
                    <a:pt x="874627" y="152844"/>
                  </a:cubicBezTo>
                  <a:lnTo>
                    <a:pt x="882293" y="166967"/>
                  </a:lnTo>
                  <a:lnTo>
                    <a:pt x="882293" y="696841"/>
                  </a:lnTo>
                  <a:lnTo>
                    <a:pt x="874627" y="710964"/>
                  </a:lnTo>
                  <a:cubicBezTo>
                    <a:pt x="784933" y="843730"/>
                    <a:pt x="633037" y="931019"/>
                    <a:pt x="460753" y="931019"/>
                  </a:cubicBezTo>
                  <a:cubicBezTo>
                    <a:pt x="254013" y="931019"/>
                    <a:pt x="76631" y="805322"/>
                    <a:pt x="861" y="626182"/>
                  </a:cubicBezTo>
                  <a:lnTo>
                    <a:pt x="0" y="623409"/>
                  </a:lnTo>
                  <a:lnTo>
                    <a:pt x="0" y="240399"/>
                  </a:lnTo>
                  <a:lnTo>
                    <a:pt x="861" y="237626"/>
                  </a:lnTo>
                  <a:cubicBezTo>
                    <a:pt x="38746" y="148056"/>
                    <a:pt x="102034" y="71847"/>
                    <a:pt x="181693" y="18030"/>
                  </a:cubicBezTo>
                  <a:close/>
                </a:path>
              </a:pathLst>
            </a:custGeom>
            <a:noFill/>
            <a:extLst>
              <a:ext uri="{909E8E84-426E-40DD-AFC4-6F175D3DCCD1}">
                <a14:hiddenFill xmlns:a14="http://schemas.microsoft.com/office/drawing/2010/main">
                  <a:solidFill>
                    <a:srgbClr val="FFFFFF"/>
                  </a:solidFill>
                </a14:hiddenFill>
              </a:ext>
            </a:extLst>
          </p:spPr>
        </p:pic>
      </p:grpSp>
      <p:sp>
        <p:nvSpPr>
          <p:cNvPr id="228" name="TextBox 227">
            <a:extLst>
              <a:ext uri="{FF2B5EF4-FFF2-40B4-BE49-F238E27FC236}">
                <a16:creationId xmlns:a16="http://schemas.microsoft.com/office/drawing/2014/main" id="{0CF5E24A-B232-4130-A84C-EE0264B39B27}"/>
              </a:ext>
            </a:extLst>
          </p:cNvPr>
          <p:cNvSpPr txBox="1"/>
          <p:nvPr/>
        </p:nvSpPr>
        <p:spPr>
          <a:xfrm>
            <a:off x="2333959" y="5592385"/>
            <a:ext cx="7666957" cy="1107996"/>
          </a:xfrm>
          <a:prstGeom prst="rect">
            <a:avLst/>
          </a:prstGeom>
          <a:noFill/>
        </p:spPr>
        <p:txBody>
          <a:bodyPr wrap="square" rtlCol="0">
            <a:spAutoFit/>
          </a:bodyPr>
          <a:lstStyle/>
          <a:p>
            <a:pPr algn="ctr"/>
            <a:r>
              <a:rPr lang="en-US" sz="6600" dirty="0">
                <a:solidFill>
                  <a:schemeClr val="bg2">
                    <a:lumMod val="25000"/>
                  </a:schemeClr>
                </a:solidFill>
                <a:latin typeface="Bebas Neue" panose="020B0606020202050201" pitchFamily="34" charset="0"/>
              </a:rPr>
              <a:t>Member of the group</a:t>
            </a:r>
            <a:endParaRPr lang="id-ID" sz="6600" dirty="0">
              <a:solidFill>
                <a:schemeClr val="bg2">
                  <a:lumMod val="25000"/>
                </a:schemeClr>
              </a:solidFill>
              <a:latin typeface="Bebas Neue" panose="020B0606020202050201" pitchFamily="34" charset="0"/>
            </a:endParaRPr>
          </a:p>
        </p:txBody>
      </p:sp>
    </p:spTree>
    <p:extLst>
      <p:ext uri="{BB962C8B-B14F-4D97-AF65-F5344CB8AC3E}">
        <p14:creationId xmlns:p14="http://schemas.microsoft.com/office/powerpoint/2010/main" val="27713990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1.11111E-6 L 1.10859 1.11111E-6 " pathEditMode="relative" rAng="0" ptsTypes="AA">
                                      <p:cBhvr>
                                        <p:cTn id="6" dur="1250" fill="hold"/>
                                        <p:tgtEl>
                                          <p:spTgt spid="227"/>
                                        </p:tgtEl>
                                        <p:attrNameLst>
                                          <p:attrName>ppt_x</p:attrName>
                                          <p:attrName>ppt_y</p:attrName>
                                        </p:attrNameLst>
                                      </p:cBhvr>
                                      <p:rCtr x="55430" y="0"/>
                                    </p:animMotion>
                                  </p:childTnLst>
                                </p:cTn>
                              </p:par>
                              <p:par>
                                <p:cTn id="7" presetID="2" presetClass="entr" presetSubtype="1" fill="hold" nodeType="withEffect">
                                  <p:stCondLst>
                                    <p:cond delay="0"/>
                                  </p:stCondLst>
                                  <p:childTnLst>
                                    <p:set>
                                      <p:cBhvr>
                                        <p:cTn id="8" dur="1" fill="hold">
                                          <p:stCondLst>
                                            <p:cond delay="0"/>
                                          </p:stCondLst>
                                        </p:cTn>
                                        <p:tgtEl>
                                          <p:spTgt spid="155"/>
                                        </p:tgtEl>
                                        <p:attrNameLst>
                                          <p:attrName>style.visibility</p:attrName>
                                        </p:attrNameLst>
                                      </p:cBhvr>
                                      <p:to>
                                        <p:strVal val="visible"/>
                                      </p:to>
                                    </p:set>
                                    <p:anim calcmode="lin" valueType="num">
                                      <p:cBhvr additive="base">
                                        <p:cTn id="9" dur="1000" fill="hold"/>
                                        <p:tgtEl>
                                          <p:spTgt spid="155"/>
                                        </p:tgtEl>
                                        <p:attrNameLst>
                                          <p:attrName>ppt_x</p:attrName>
                                        </p:attrNameLst>
                                      </p:cBhvr>
                                      <p:tavLst>
                                        <p:tav tm="0">
                                          <p:val>
                                            <p:strVal val="#ppt_x"/>
                                          </p:val>
                                        </p:tav>
                                        <p:tav tm="100000">
                                          <p:val>
                                            <p:strVal val="#ppt_x"/>
                                          </p:val>
                                        </p:tav>
                                      </p:tavLst>
                                    </p:anim>
                                    <p:anim calcmode="lin" valueType="num">
                                      <p:cBhvr additive="base">
                                        <p:cTn id="10" dur="1000" fill="hold"/>
                                        <p:tgtEl>
                                          <p:spTgt spid="155"/>
                                        </p:tgtEl>
                                        <p:attrNameLst>
                                          <p:attrName>ppt_y</p:attrName>
                                        </p:attrNameLst>
                                      </p:cBhvr>
                                      <p:tavLst>
                                        <p:tav tm="0">
                                          <p:val>
                                            <p:strVal val="0-#ppt_h/2"/>
                                          </p:val>
                                        </p:tav>
                                        <p:tav tm="100000">
                                          <p:val>
                                            <p:strVal val="#ppt_y"/>
                                          </p:val>
                                        </p:tav>
                                      </p:tavLst>
                                    </p:anim>
                                  </p:childTnLst>
                                </p:cTn>
                              </p:par>
                              <p:par>
                                <p:cTn id="11" presetID="2" presetClass="entr" presetSubtype="1" fill="hold" nodeType="withEffect">
                                  <p:stCondLst>
                                    <p:cond delay="250"/>
                                  </p:stCondLst>
                                  <p:childTnLst>
                                    <p:set>
                                      <p:cBhvr>
                                        <p:cTn id="12" dur="1" fill="hold">
                                          <p:stCondLst>
                                            <p:cond delay="0"/>
                                          </p:stCondLst>
                                        </p:cTn>
                                        <p:tgtEl>
                                          <p:spTgt spid="167"/>
                                        </p:tgtEl>
                                        <p:attrNameLst>
                                          <p:attrName>style.visibility</p:attrName>
                                        </p:attrNameLst>
                                      </p:cBhvr>
                                      <p:to>
                                        <p:strVal val="visible"/>
                                      </p:to>
                                    </p:set>
                                    <p:anim calcmode="lin" valueType="num">
                                      <p:cBhvr additive="base">
                                        <p:cTn id="13" dur="1000" fill="hold"/>
                                        <p:tgtEl>
                                          <p:spTgt spid="167"/>
                                        </p:tgtEl>
                                        <p:attrNameLst>
                                          <p:attrName>ppt_x</p:attrName>
                                        </p:attrNameLst>
                                      </p:cBhvr>
                                      <p:tavLst>
                                        <p:tav tm="0">
                                          <p:val>
                                            <p:strVal val="#ppt_x"/>
                                          </p:val>
                                        </p:tav>
                                        <p:tav tm="100000">
                                          <p:val>
                                            <p:strVal val="#ppt_x"/>
                                          </p:val>
                                        </p:tav>
                                      </p:tavLst>
                                    </p:anim>
                                    <p:anim calcmode="lin" valueType="num">
                                      <p:cBhvr additive="base">
                                        <p:cTn id="14" dur="1000" fill="hold"/>
                                        <p:tgtEl>
                                          <p:spTgt spid="167"/>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stCondLst>
                                    <p:cond delay="500"/>
                                  </p:stCondLst>
                                  <p:childTnLst>
                                    <p:set>
                                      <p:cBhvr>
                                        <p:cTn id="16" dur="1" fill="hold">
                                          <p:stCondLst>
                                            <p:cond delay="0"/>
                                          </p:stCondLst>
                                        </p:cTn>
                                        <p:tgtEl>
                                          <p:spTgt spid="179"/>
                                        </p:tgtEl>
                                        <p:attrNameLst>
                                          <p:attrName>style.visibility</p:attrName>
                                        </p:attrNameLst>
                                      </p:cBhvr>
                                      <p:to>
                                        <p:strVal val="visible"/>
                                      </p:to>
                                    </p:set>
                                    <p:anim calcmode="lin" valueType="num">
                                      <p:cBhvr additive="base">
                                        <p:cTn id="17" dur="1000" fill="hold"/>
                                        <p:tgtEl>
                                          <p:spTgt spid="179"/>
                                        </p:tgtEl>
                                        <p:attrNameLst>
                                          <p:attrName>ppt_x</p:attrName>
                                        </p:attrNameLst>
                                      </p:cBhvr>
                                      <p:tavLst>
                                        <p:tav tm="0">
                                          <p:val>
                                            <p:strVal val="#ppt_x"/>
                                          </p:val>
                                        </p:tav>
                                        <p:tav tm="100000">
                                          <p:val>
                                            <p:strVal val="#ppt_x"/>
                                          </p:val>
                                        </p:tav>
                                      </p:tavLst>
                                    </p:anim>
                                    <p:anim calcmode="lin" valueType="num">
                                      <p:cBhvr additive="base">
                                        <p:cTn id="18" dur="1000" fill="hold"/>
                                        <p:tgtEl>
                                          <p:spTgt spid="179"/>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750"/>
                                  </p:stCondLst>
                                  <p:childTnLst>
                                    <p:set>
                                      <p:cBhvr>
                                        <p:cTn id="20" dur="1" fill="hold">
                                          <p:stCondLst>
                                            <p:cond delay="0"/>
                                          </p:stCondLst>
                                        </p:cTn>
                                        <p:tgtEl>
                                          <p:spTgt spid="191"/>
                                        </p:tgtEl>
                                        <p:attrNameLst>
                                          <p:attrName>style.visibility</p:attrName>
                                        </p:attrNameLst>
                                      </p:cBhvr>
                                      <p:to>
                                        <p:strVal val="visible"/>
                                      </p:to>
                                    </p:set>
                                    <p:anim calcmode="lin" valueType="num">
                                      <p:cBhvr additive="base">
                                        <p:cTn id="21" dur="1000" fill="hold"/>
                                        <p:tgtEl>
                                          <p:spTgt spid="191"/>
                                        </p:tgtEl>
                                        <p:attrNameLst>
                                          <p:attrName>ppt_x</p:attrName>
                                        </p:attrNameLst>
                                      </p:cBhvr>
                                      <p:tavLst>
                                        <p:tav tm="0">
                                          <p:val>
                                            <p:strVal val="#ppt_x"/>
                                          </p:val>
                                        </p:tav>
                                        <p:tav tm="100000">
                                          <p:val>
                                            <p:strVal val="#ppt_x"/>
                                          </p:val>
                                        </p:tav>
                                      </p:tavLst>
                                    </p:anim>
                                    <p:anim calcmode="lin" valueType="num">
                                      <p:cBhvr additive="base">
                                        <p:cTn id="22" dur="1000" fill="hold"/>
                                        <p:tgtEl>
                                          <p:spTgt spid="191"/>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1000"/>
                                  </p:stCondLst>
                                  <p:childTnLst>
                                    <p:set>
                                      <p:cBhvr>
                                        <p:cTn id="24" dur="1" fill="hold">
                                          <p:stCondLst>
                                            <p:cond delay="0"/>
                                          </p:stCondLst>
                                        </p:cTn>
                                        <p:tgtEl>
                                          <p:spTgt spid="203"/>
                                        </p:tgtEl>
                                        <p:attrNameLst>
                                          <p:attrName>style.visibility</p:attrName>
                                        </p:attrNameLst>
                                      </p:cBhvr>
                                      <p:to>
                                        <p:strVal val="visible"/>
                                      </p:to>
                                    </p:set>
                                    <p:anim calcmode="lin" valueType="num">
                                      <p:cBhvr additive="base">
                                        <p:cTn id="25" dur="1000" fill="hold"/>
                                        <p:tgtEl>
                                          <p:spTgt spid="203"/>
                                        </p:tgtEl>
                                        <p:attrNameLst>
                                          <p:attrName>ppt_x</p:attrName>
                                        </p:attrNameLst>
                                      </p:cBhvr>
                                      <p:tavLst>
                                        <p:tav tm="0">
                                          <p:val>
                                            <p:strVal val="#ppt_x"/>
                                          </p:val>
                                        </p:tav>
                                        <p:tav tm="100000">
                                          <p:val>
                                            <p:strVal val="#ppt_x"/>
                                          </p:val>
                                        </p:tav>
                                      </p:tavLst>
                                    </p:anim>
                                    <p:anim calcmode="lin" valueType="num">
                                      <p:cBhvr additive="base">
                                        <p:cTn id="26" dur="1000" fill="hold"/>
                                        <p:tgtEl>
                                          <p:spTgt spid="203"/>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1250"/>
                                  </p:stCondLst>
                                  <p:childTnLst>
                                    <p:set>
                                      <p:cBhvr>
                                        <p:cTn id="28" dur="1" fill="hold">
                                          <p:stCondLst>
                                            <p:cond delay="0"/>
                                          </p:stCondLst>
                                        </p:cTn>
                                        <p:tgtEl>
                                          <p:spTgt spid="215"/>
                                        </p:tgtEl>
                                        <p:attrNameLst>
                                          <p:attrName>style.visibility</p:attrName>
                                        </p:attrNameLst>
                                      </p:cBhvr>
                                      <p:to>
                                        <p:strVal val="visible"/>
                                      </p:to>
                                    </p:set>
                                    <p:anim calcmode="lin" valueType="num">
                                      <p:cBhvr additive="base">
                                        <p:cTn id="29" dur="1000" fill="hold"/>
                                        <p:tgtEl>
                                          <p:spTgt spid="215"/>
                                        </p:tgtEl>
                                        <p:attrNameLst>
                                          <p:attrName>ppt_x</p:attrName>
                                        </p:attrNameLst>
                                      </p:cBhvr>
                                      <p:tavLst>
                                        <p:tav tm="0">
                                          <p:val>
                                            <p:strVal val="#ppt_x"/>
                                          </p:val>
                                        </p:tav>
                                        <p:tav tm="100000">
                                          <p:val>
                                            <p:strVal val="#ppt_x"/>
                                          </p:val>
                                        </p:tav>
                                      </p:tavLst>
                                    </p:anim>
                                    <p:anim calcmode="lin" valueType="num">
                                      <p:cBhvr additive="base">
                                        <p:cTn id="30" dur="1000" fill="hold"/>
                                        <p:tgtEl>
                                          <p:spTgt spid="215"/>
                                        </p:tgtEl>
                                        <p:attrNameLst>
                                          <p:attrName>ppt_y</p:attrName>
                                        </p:attrNameLst>
                                      </p:cBhvr>
                                      <p:tavLst>
                                        <p:tav tm="0">
                                          <p:val>
                                            <p:strVal val="0-#ppt_h/2"/>
                                          </p:val>
                                        </p:tav>
                                        <p:tav tm="100000">
                                          <p:val>
                                            <p:strVal val="#ppt_y"/>
                                          </p:val>
                                        </p:tav>
                                      </p:tavLst>
                                    </p:anim>
                                  </p:childTnLst>
                                </p:cTn>
                              </p:par>
                              <p:par>
                                <p:cTn id="31" presetID="42" presetClass="entr" presetSubtype="0" fill="hold" grpId="0" nodeType="withEffect">
                                  <p:stCondLst>
                                    <p:cond delay="750"/>
                                  </p:stCondLst>
                                  <p:childTnLst>
                                    <p:set>
                                      <p:cBhvr>
                                        <p:cTn id="32" dur="1" fill="hold">
                                          <p:stCondLst>
                                            <p:cond delay="0"/>
                                          </p:stCondLst>
                                        </p:cTn>
                                        <p:tgtEl>
                                          <p:spTgt spid="228"/>
                                        </p:tgtEl>
                                        <p:attrNameLst>
                                          <p:attrName>style.visibility</p:attrName>
                                        </p:attrNameLst>
                                      </p:cBhvr>
                                      <p:to>
                                        <p:strVal val="visible"/>
                                      </p:to>
                                    </p:set>
                                    <p:animEffect transition="in" filter="fade">
                                      <p:cBhvr>
                                        <p:cTn id="33" dur="1000"/>
                                        <p:tgtEl>
                                          <p:spTgt spid="228"/>
                                        </p:tgtEl>
                                      </p:cBhvr>
                                    </p:animEffect>
                                    <p:anim calcmode="lin" valueType="num">
                                      <p:cBhvr>
                                        <p:cTn id="34" dur="1000" fill="hold"/>
                                        <p:tgtEl>
                                          <p:spTgt spid="228"/>
                                        </p:tgtEl>
                                        <p:attrNameLst>
                                          <p:attrName>ppt_x</p:attrName>
                                        </p:attrNameLst>
                                      </p:cBhvr>
                                      <p:tavLst>
                                        <p:tav tm="0">
                                          <p:val>
                                            <p:strVal val="#ppt_x"/>
                                          </p:val>
                                        </p:tav>
                                        <p:tav tm="100000">
                                          <p:val>
                                            <p:strVal val="#ppt_x"/>
                                          </p:val>
                                        </p:tav>
                                      </p:tavLst>
                                    </p:anim>
                                    <p:anim calcmode="lin" valueType="num">
                                      <p:cBhvr>
                                        <p:cTn id="35" dur="1000" fill="hold"/>
                                        <p:tgtEl>
                                          <p:spTgt spid="2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915D314-0145-4285-9FA5-B2E6BAF4C150}"/>
              </a:ext>
            </a:extLst>
          </p:cNvPr>
          <p:cNvSpPr/>
          <p:nvPr/>
        </p:nvSpPr>
        <p:spPr>
          <a:xfrm>
            <a:off x="0" y="0"/>
            <a:ext cx="12192000" cy="6858000"/>
          </a:xfrm>
          <a:prstGeom prst="roundRect">
            <a:avLst>
              <a:gd name="adj" fmla="val 0"/>
            </a:avLst>
          </a:prstGeom>
          <a:solidFill>
            <a:srgbClr val="D5D5D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9600" dirty="0">
                <a:solidFill>
                  <a:srgbClr val="D5D5D3"/>
                </a:solidFill>
                <a:latin typeface="Bebas Neue" panose="020B0606020202050201" pitchFamily="34" charset="0"/>
              </a:rPr>
              <a:t>ADD subtitle</a:t>
            </a:r>
          </a:p>
        </p:txBody>
      </p:sp>
      <p:sp>
        <p:nvSpPr>
          <p:cNvPr id="7" name="TextBox 6">
            <a:extLst>
              <a:ext uri="{FF2B5EF4-FFF2-40B4-BE49-F238E27FC236}">
                <a16:creationId xmlns:a16="http://schemas.microsoft.com/office/drawing/2014/main" id="{22AC2D78-4D6D-47CD-A36B-24E2A194BCA7}"/>
              </a:ext>
            </a:extLst>
          </p:cNvPr>
          <p:cNvSpPr txBox="1"/>
          <p:nvPr/>
        </p:nvSpPr>
        <p:spPr>
          <a:xfrm>
            <a:off x="4743450" y="1391956"/>
            <a:ext cx="5886450" cy="4401205"/>
          </a:xfrm>
          <a:prstGeom prst="rect">
            <a:avLst/>
          </a:prstGeom>
          <a:noFill/>
        </p:spPr>
        <p:txBody>
          <a:bodyPr wrap="square" rtlCol="0">
            <a:spAutoFit/>
          </a:bodyPr>
          <a:lstStyle/>
          <a:p>
            <a:r>
              <a:rPr lang="id-ID" sz="2800" dirty="0">
                <a:latin typeface="Agency FB" panose="020B0503020202020204" pitchFamily="34" charset="0"/>
              </a:rPr>
              <a:t>Text text text text text text text text text text text text text text text text text text text </a:t>
            </a:r>
          </a:p>
          <a:p>
            <a:r>
              <a:rPr lang="id-ID" sz="2800" dirty="0">
                <a:latin typeface="Agency FB" panose="020B0503020202020204" pitchFamily="34" charset="0"/>
              </a:rPr>
              <a:t>text text text text text text text text text text text text text text text text text </a:t>
            </a:r>
          </a:p>
          <a:p>
            <a:r>
              <a:rPr lang="id-ID" sz="2800" dirty="0">
                <a:latin typeface="Agency FB" panose="020B0503020202020204" pitchFamily="34" charset="0"/>
              </a:rPr>
              <a:t>text text text text text text text text text text text text text text text text text text text</a:t>
            </a:r>
          </a:p>
          <a:p>
            <a:r>
              <a:rPr lang="id-ID" sz="2800" dirty="0">
                <a:latin typeface="Agency FB" panose="020B0503020202020204" pitchFamily="34" charset="0"/>
              </a:rPr>
              <a:t>text text text text text text </a:t>
            </a:r>
          </a:p>
          <a:p>
            <a:r>
              <a:rPr lang="id-ID" sz="2800" dirty="0">
                <a:latin typeface="Agency FB" panose="020B0503020202020204" pitchFamily="34" charset="0"/>
              </a:rPr>
              <a:t>text text text text text text text text text text text text text text text text text text</a:t>
            </a:r>
          </a:p>
          <a:p>
            <a:r>
              <a:rPr lang="id-ID" sz="2800" dirty="0">
                <a:latin typeface="Agency FB" panose="020B0503020202020204" pitchFamily="34" charset="0"/>
              </a:rPr>
              <a:t>text text text text text text text</a:t>
            </a:r>
          </a:p>
        </p:txBody>
      </p:sp>
      <p:sp>
        <p:nvSpPr>
          <p:cNvPr id="8" name="Rectangle: Rounded Corners 7">
            <a:extLst>
              <a:ext uri="{FF2B5EF4-FFF2-40B4-BE49-F238E27FC236}">
                <a16:creationId xmlns:a16="http://schemas.microsoft.com/office/drawing/2014/main" id="{808E7D1D-C3B6-4F19-84CB-B219C8FCC0FF}"/>
              </a:ext>
            </a:extLst>
          </p:cNvPr>
          <p:cNvSpPr/>
          <p:nvPr/>
        </p:nvSpPr>
        <p:spPr>
          <a:xfrm>
            <a:off x="4743450" y="485211"/>
            <a:ext cx="8510218" cy="5721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5400" dirty="0">
                <a:solidFill>
                  <a:schemeClr val="tx1"/>
                </a:solidFill>
                <a:latin typeface="Bebas Neue" panose="020B0606020202050201" pitchFamily="34" charset="0"/>
              </a:rPr>
              <a:t>Add subtitle</a:t>
            </a:r>
          </a:p>
        </p:txBody>
      </p:sp>
      <p:pic>
        <p:nvPicPr>
          <p:cNvPr id="3" name="Picture 2">
            <a:extLst>
              <a:ext uri="{FF2B5EF4-FFF2-40B4-BE49-F238E27FC236}">
                <a16:creationId xmlns:a16="http://schemas.microsoft.com/office/drawing/2014/main" id="{07185F76-3590-4D33-A0A1-BC93A318047A}"/>
              </a:ext>
            </a:extLst>
          </p:cNvPr>
          <p:cNvPicPr>
            <a:picLocks noChangeAspect="1"/>
          </p:cNvPicPr>
          <p:nvPr/>
        </p:nvPicPr>
        <p:blipFill rotWithShape="1">
          <a:blip r:embed="rId2"/>
          <a:srcRect l="17203"/>
          <a:stretch/>
        </p:blipFill>
        <p:spPr>
          <a:xfrm>
            <a:off x="-3947655" y="0"/>
            <a:ext cx="8510219" cy="6858000"/>
          </a:xfrm>
          <a:prstGeom prst="rect">
            <a:avLst/>
          </a:prstGeom>
        </p:spPr>
      </p:pic>
      <p:sp>
        <p:nvSpPr>
          <p:cNvPr id="2" name="Rectangle 1">
            <a:extLst>
              <a:ext uri="{FF2B5EF4-FFF2-40B4-BE49-F238E27FC236}">
                <a16:creationId xmlns:a16="http://schemas.microsoft.com/office/drawing/2014/main" id="{15CD245A-1752-40CC-B807-EAA4647AAEA1}"/>
              </a:ext>
            </a:extLst>
          </p:cNvPr>
          <p:cNvSpPr/>
          <p:nvPr/>
        </p:nvSpPr>
        <p:spPr>
          <a:xfrm>
            <a:off x="8077200" y="623365"/>
            <a:ext cx="4114800" cy="295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FA5E0309-EBA8-4327-BC6A-B9B8621C1FF0}"/>
              </a:ext>
            </a:extLst>
          </p:cNvPr>
          <p:cNvSpPr/>
          <p:nvPr/>
        </p:nvSpPr>
        <p:spPr>
          <a:xfrm>
            <a:off x="4562564" y="6396996"/>
            <a:ext cx="7629436" cy="204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EED18011-6F59-47E0-AD6C-22C4656F83A5}"/>
              </a:ext>
            </a:extLst>
          </p:cNvPr>
          <p:cNvSpPr/>
          <p:nvPr/>
        </p:nvSpPr>
        <p:spPr>
          <a:xfrm>
            <a:off x="6724650" y="6053947"/>
            <a:ext cx="5467350" cy="204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619238034"/>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22" presetClass="entr" presetSubtype="2" fill="hold" grpId="0" nodeType="withEffect">
                                  <p:stCondLst>
                                    <p:cond delay="750"/>
                                  </p:st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500"/>
                                        <p:tgtEl>
                                          <p:spTgt spid="10"/>
                                        </p:tgtEl>
                                      </p:cBhvr>
                                    </p:animEffect>
                                  </p:childTnLst>
                                </p:cTn>
                              </p:par>
                              <p:par>
                                <p:cTn id="22" presetID="22" presetClass="entr" presetSubtype="2" fill="hold" grpId="0" nodeType="withEffect">
                                  <p:stCondLst>
                                    <p:cond delay="75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P spid="8" grpId="0"/>
      <p:bldP spid="2" grpId="0" animBg="1"/>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915D314-0145-4285-9FA5-B2E6BAF4C150}"/>
              </a:ext>
            </a:extLst>
          </p:cNvPr>
          <p:cNvSpPr/>
          <p:nvPr/>
        </p:nvSpPr>
        <p:spPr>
          <a:xfrm>
            <a:off x="0" y="0"/>
            <a:ext cx="12192000" cy="6858000"/>
          </a:xfrm>
          <a:prstGeom prst="roundRect">
            <a:avLst>
              <a:gd name="adj" fmla="val 0"/>
            </a:avLst>
          </a:prstGeom>
          <a:solidFill>
            <a:srgbClr val="D5D5D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9600" dirty="0">
                <a:solidFill>
                  <a:srgbClr val="D5D5D3"/>
                </a:solidFill>
                <a:latin typeface="Bebas Neue" panose="020B0606020202050201" pitchFamily="34" charset="0"/>
              </a:rPr>
              <a:t>ADD subtitle</a:t>
            </a:r>
          </a:p>
        </p:txBody>
      </p:sp>
      <p:sp>
        <p:nvSpPr>
          <p:cNvPr id="7" name="TextBox 6">
            <a:extLst>
              <a:ext uri="{FF2B5EF4-FFF2-40B4-BE49-F238E27FC236}">
                <a16:creationId xmlns:a16="http://schemas.microsoft.com/office/drawing/2014/main" id="{22AC2D78-4D6D-47CD-A36B-24E2A194BCA7}"/>
              </a:ext>
            </a:extLst>
          </p:cNvPr>
          <p:cNvSpPr txBox="1"/>
          <p:nvPr/>
        </p:nvSpPr>
        <p:spPr>
          <a:xfrm>
            <a:off x="4743450" y="1391956"/>
            <a:ext cx="5886450" cy="4401205"/>
          </a:xfrm>
          <a:prstGeom prst="rect">
            <a:avLst/>
          </a:prstGeom>
          <a:noFill/>
        </p:spPr>
        <p:txBody>
          <a:bodyPr wrap="square" rtlCol="0">
            <a:spAutoFit/>
          </a:bodyPr>
          <a:lstStyle/>
          <a:p>
            <a:r>
              <a:rPr lang="id-ID" sz="2800" dirty="0">
                <a:latin typeface="Agency FB" panose="020B0503020202020204" pitchFamily="34" charset="0"/>
              </a:rPr>
              <a:t>Text text text text text text text text text text text text text text text text text text text </a:t>
            </a:r>
          </a:p>
          <a:p>
            <a:r>
              <a:rPr lang="id-ID" sz="2800" dirty="0">
                <a:latin typeface="Agency FB" panose="020B0503020202020204" pitchFamily="34" charset="0"/>
              </a:rPr>
              <a:t>text text text text text text text text text text text text text text text text text </a:t>
            </a:r>
          </a:p>
          <a:p>
            <a:r>
              <a:rPr lang="id-ID" sz="2800" dirty="0">
                <a:latin typeface="Agency FB" panose="020B0503020202020204" pitchFamily="34" charset="0"/>
              </a:rPr>
              <a:t>text text text text text text text text text text text text text text text text text text text</a:t>
            </a:r>
          </a:p>
          <a:p>
            <a:r>
              <a:rPr lang="id-ID" sz="2800" dirty="0">
                <a:latin typeface="Agency FB" panose="020B0503020202020204" pitchFamily="34" charset="0"/>
              </a:rPr>
              <a:t>text text text text text text </a:t>
            </a:r>
          </a:p>
          <a:p>
            <a:r>
              <a:rPr lang="id-ID" sz="2800" dirty="0">
                <a:latin typeface="Agency FB" panose="020B0503020202020204" pitchFamily="34" charset="0"/>
              </a:rPr>
              <a:t>text text text text text text text text text text text text text text text text text text</a:t>
            </a:r>
          </a:p>
          <a:p>
            <a:r>
              <a:rPr lang="id-ID" sz="2800" dirty="0">
                <a:latin typeface="Agency FB" panose="020B0503020202020204" pitchFamily="34" charset="0"/>
              </a:rPr>
              <a:t>text text text text text text text</a:t>
            </a:r>
          </a:p>
        </p:txBody>
      </p:sp>
      <p:sp>
        <p:nvSpPr>
          <p:cNvPr id="8" name="Rectangle: Rounded Corners 7">
            <a:extLst>
              <a:ext uri="{FF2B5EF4-FFF2-40B4-BE49-F238E27FC236}">
                <a16:creationId xmlns:a16="http://schemas.microsoft.com/office/drawing/2014/main" id="{808E7D1D-C3B6-4F19-84CB-B219C8FCC0FF}"/>
              </a:ext>
            </a:extLst>
          </p:cNvPr>
          <p:cNvSpPr/>
          <p:nvPr/>
        </p:nvSpPr>
        <p:spPr>
          <a:xfrm>
            <a:off x="4743450" y="485211"/>
            <a:ext cx="8510218" cy="57214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5400" dirty="0">
                <a:solidFill>
                  <a:schemeClr val="tx1"/>
                </a:solidFill>
                <a:latin typeface="Bebas Neue" panose="020B0606020202050201" pitchFamily="34" charset="0"/>
              </a:rPr>
              <a:t>Add subtitle</a:t>
            </a:r>
          </a:p>
        </p:txBody>
      </p:sp>
      <p:pic>
        <p:nvPicPr>
          <p:cNvPr id="6" name="Picture 5">
            <a:extLst>
              <a:ext uri="{FF2B5EF4-FFF2-40B4-BE49-F238E27FC236}">
                <a16:creationId xmlns:a16="http://schemas.microsoft.com/office/drawing/2014/main" id="{AEFC0C86-55F8-4732-AAF7-67F4B962C7B8}"/>
              </a:ext>
            </a:extLst>
          </p:cNvPr>
          <p:cNvPicPr>
            <a:picLocks noChangeAspect="1"/>
          </p:cNvPicPr>
          <p:nvPr/>
        </p:nvPicPr>
        <p:blipFill rotWithShape="1">
          <a:blip r:embed="rId2"/>
          <a:srcRect l="17203"/>
          <a:stretch/>
        </p:blipFill>
        <p:spPr>
          <a:xfrm flipH="1">
            <a:off x="-3947655" y="0"/>
            <a:ext cx="8510219" cy="6858000"/>
          </a:xfrm>
          <a:prstGeom prst="rect">
            <a:avLst/>
          </a:prstGeom>
        </p:spPr>
      </p:pic>
      <p:sp>
        <p:nvSpPr>
          <p:cNvPr id="9" name="Rectangle 8">
            <a:extLst>
              <a:ext uri="{FF2B5EF4-FFF2-40B4-BE49-F238E27FC236}">
                <a16:creationId xmlns:a16="http://schemas.microsoft.com/office/drawing/2014/main" id="{DEF0271E-0874-4D13-A952-347E2ED4B14F}"/>
              </a:ext>
            </a:extLst>
          </p:cNvPr>
          <p:cNvSpPr/>
          <p:nvPr/>
        </p:nvSpPr>
        <p:spPr>
          <a:xfrm>
            <a:off x="8077200" y="623365"/>
            <a:ext cx="4114800" cy="295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3D1430EF-E9E5-46AC-BA6E-2287300A6E72}"/>
              </a:ext>
            </a:extLst>
          </p:cNvPr>
          <p:cNvSpPr/>
          <p:nvPr/>
        </p:nvSpPr>
        <p:spPr>
          <a:xfrm>
            <a:off x="4562564" y="6396996"/>
            <a:ext cx="7629436" cy="204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a:extLst>
              <a:ext uri="{FF2B5EF4-FFF2-40B4-BE49-F238E27FC236}">
                <a16:creationId xmlns:a16="http://schemas.microsoft.com/office/drawing/2014/main" id="{9ECBBB73-C785-4673-8AE2-0B413A7DD52F}"/>
              </a:ext>
            </a:extLst>
          </p:cNvPr>
          <p:cNvSpPr/>
          <p:nvPr/>
        </p:nvSpPr>
        <p:spPr>
          <a:xfrm>
            <a:off x="6724650" y="6053947"/>
            <a:ext cx="5467350" cy="204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69180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E1D78B-C1A5-4309-A298-BB5F6C12876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727" b="99781" l="1875" r="97344">
                        <a14:foregroundMark x1="10547" y1="50601" x2="13750" y2="58361"/>
                        <a14:foregroundMark x1="13750" y1="58361" x2="10391" y2="71475"/>
                        <a14:foregroundMark x1="10391" y1="71475" x2="11719" y2="84372"/>
                        <a14:foregroundMark x1="11719" y1="84372" x2="10625" y2="90929"/>
                        <a14:foregroundMark x1="10625" y1="90929" x2="19609" y2="83388"/>
                        <a14:foregroundMark x1="19609" y1="83388" x2="16094" y2="76612"/>
                        <a14:foregroundMark x1="16094" y1="76612" x2="10313" y2="77923"/>
                        <a14:foregroundMark x1="10313" y1="77923" x2="5703" y2="82295"/>
                        <a14:foregroundMark x1="5703" y1="82295" x2="7344" y2="88197"/>
                        <a14:foregroundMark x1="7344" y1="88197" x2="11563" y2="89290"/>
                        <a14:foregroundMark x1="11563" y1="89290" x2="21094" y2="86011"/>
                        <a14:foregroundMark x1="6328" y1="74426" x2="2031" y2="88525"/>
                        <a14:foregroundMark x1="2031" y1="88525" x2="3125" y2="92896"/>
                        <a14:foregroundMark x1="85234" y1="51366" x2="86641" y2="58798"/>
                        <a14:foregroundMark x1="86641" y1="58798" x2="83828" y2="64044"/>
                        <a14:foregroundMark x1="83828" y1="64044" x2="87813" y2="68852"/>
                        <a14:foregroundMark x1="87813" y1="68852" x2="86641" y2="76721"/>
                        <a14:foregroundMark x1="86641" y1="76721" x2="82734" y2="79454"/>
                        <a14:foregroundMark x1="82734" y1="79454" x2="87266" y2="84044"/>
                        <a14:foregroundMark x1="87266" y1="84044" x2="77266" y2="87650"/>
                        <a14:foregroundMark x1="77266" y1="87650" x2="66484" y2="87213"/>
                        <a14:foregroundMark x1="66484" y1="87213" x2="62266" y2="92131"/>
                        <a14:foregroundMark x1="62266" y1="92131" x2="58281" y2="92678"/>
                        <a14:foregroundMark x1="58281" y1="92678" x2="65859" y2="93115"/>
                        <a14:foregroundMark x1="65859" y1="93115" x2="87734" y2="89945"/>
                        <a14:foregroundMark x1="84922" y1="70710" x2="76641" y2="78251"/>
                        <a14:foregroundMark x1="76641" y1="78251" x2="89453" y2="70164"/>
                        <a14:foregroundMark x1="89453" y1="70164" x2="93828" y2="73005"/>
                        <a14:foregroundMark x1="93828" y1="73005" x2="95469" y2="79126"/>
                        <a14:foregroundMark x1="95469" y1="79126" x2="94844" y2="86448"/>
                        <a14:foregroundMark x1="94844" y1="86448" x2="89688" y2="89399"/>
                        <a14:foregroundMark x1="89688" y1="89399" x2="93906" y2="88197"/>
                        <a14:foregroundMark x1="93906" y1="88197" x2="96406" y2="90383"/>
                        <a14:foregroundMark x1="61172" y1="70273" x2="55469" y2="82295"/>
                        <a14:foregroundMark x1="55469" y1="82295" x2="51484" y2="79126"/>
                        <a14:foregroundMark x1="51484" y1="79126" x2="54688" y2="71475"/>
                        <a14:foregroundMark x1="54688" y1="71475" x2="61328" y2="69399"/>
                        <a14:foregroundMark x1="61328" y1="69399" x2="66563" y2="76940"/>
                        <a14:foregroundMark x1="66563" y1="76940" x2="66641" y2="85902"/>
                        <a14:foregroundMark x1="66641" y1="85902" x2="61719" y2="88852"/>
                        <a14:foregroundMark x1="61719" y1="88852" x2="57734" y2="87213"/>
                        <a14:foregroundMark x1="57734" y1="87213" x2="57578" y2="80874"/>
                        <a14:foregroundMark x1="57578" y1="80874" x2="60547" y2="59454"/>
                        <a14:foregroundMark x1="60547" y1="59454" x2="63516" y2="54098"/>
                        <a14:foregroundMark x1="63516" y1="54098" x2="64453" y2="48197"/>
                        <a14:foregroundMark x1="64453" y1="48197" x2="61797" y2="53224"/>
                        <a14:foregroundMark x1="61797" y1="53224" x2="60469" y2="66557"/>
                        <a14:foregroundMark x1="60469" y1="66557" x2="62266" y2="75738"/>
                        <a14:foregroundMark x1="62266" y1="75738" x2="59375" y2="84809"/>
                        <a14:foregroundMark x1="59375" y1="84809" x2="56094" y2="88415"/>
                        <a14:foregroundMark x1="56094" y1="88415" x2="60000" y2="92131"/>
                        <a14:foregroundMark x1="60000" y1="92131" x2="79922" y2="95628"/>
                        <a14:foregroundMark x1="79922" y1="95628" x2="84844" y2="94754"/>
                        <a14:foregroundMark x1="84844" y1="94754" x2="89297" y2="91913"/>
                        <a14:foregroundMark x1="89297" y1="91913" x2="92656" y2="83388"/>
                        <a14:foregroundMark x1="92656" y1="83388" x2="96563" y2="78142"/>
                        <a14:foregroundMark x1="96563" y1="78142" x2="97344" y2="71913"/>
                        <a14:foregroundMark x1="97344" y1="71913" x2="81250" y2="68743"/>
                        <a14:foregroundMark x1="81250" y1="68743" x2="81172" y2="69071"/>
                        <a14:foregroundMark x1="60234" y1="60000" x2="52969" y2="66776"/>
                        <a14:foregroundMark x1="52969" y1="66776" x2="50234" y2="73661"/>
                        <a14:foregroundMark x1="50234" y1="73661" x2="51406" y2="99781"/>
                        <a14:foregroundMark x1="62734" y1="43716" x2="59447" y2="45813"/>
                        <a14:foregroundMark x1="58503" y1="48206" x2="60469" y2="62842"/>
                        <a14:foregroundMark x1="60469" y1="62842" x2="60703" y2="63388"/>
                        <a14:backgroundMark x1="58516" y1="46885" x2="58516" y2="46885"/>
                        <a14:backgroundMark x1="58203" y1="44590" x2="57578" y2="47869"/>
                        <a14:backgroundMark x1="58047" y1="45246" x2="58281" y2="47541"/>
                        <a14:backgroundMark x1="98359" y1="84809" x2="98359" y2="84809"/>
                      </a14:backgroundRemoval>
                    </a14:imgEffect>
                  </a14:imgLayer>
                </a14:imgProps>
              </a:ext>
            </a:extLst>
          </a:blip>
          <a:srcRect t="37846"/>
          <a:stretch/>
        </p:blipFill>
        <p:spPr>
          <a:xfrm>
            <a:off x="1981200" y="702172"/>
            <a:ext cx="8229600" cy="3511482"/>
          </a:xfrm>
          <a:prstGeom prst="rect">
            <a:avLst/>
          </a:prstGeom>
        </p:spPr>
      </p:pic>
      <p:sp>
        <p:nvSpPr>
          <p:cNvPr id="3" name="Rectangle: Rounded Corners 2">
            <a:extLst>
              <a:ext uri="{FF2B5EF4-FFF2-40B4-BE49-F238E27FC236}">
                <a16:creationId xmlns:a16="http://schemas.microsoft.com/office/drawing/2014/main" id="{B06A65DE-C071-4025-9F26-BDB90100F022}"/>
              </a:ext>
            </a:extLst>
          </p:cNvPr>
          <p:cNvSpPr/>
          <p:nvPr/>
        </p:nvSpPr>
        <p:spPr>
          <a:xfrm>
            <a:off x="0" y="4213654"/>
            <a:ext cx="12192000" cy="1942174"/>
          </a:xfrm>
          <a:prstGeom prst="roundRect">
            <a:avLst>
              <a:gd name="adj" fmla="val 0"/>
            </a:avLst>
          </a:prstGeom>
          <a:solidFill>
            <a:srgbClr val="D5D5D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9600" dirty="0">
                <a:solidFill>
                  <a:schemeClr val="tx1"/>
                </a:solidFill>
                <a:latin typeface="Bebas Neue" panose="020B0606020202050201" pitchFamily="34" charset="0"/>
              </a:rPr>
              <a:t>ADD subtitle</a:t>
            </a:r>
          </a:p>
        </p:txBody>
      </p:sp>
    </p:spTree>
    <p:extLst>
      <p:ext uri="{BB962C8B-B14F-4D97-AF65-F5344CB8AC3E}">
        <p14:creationId xmlns:p14="http://schemas.microsoft.com/office/powerpoint/2010/main" val="1022018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030A0">
            <a:alpha val="52000"/>
          </a:srgb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B83149-B569-4470-862E-5C62A4E3063A}"/>
              </a:ext>
            </a:extLst>
          </p:cNvPr>
          <p:cNvSpPr/>
          <p:nvPr/>
        </p:nvSpPr>
        <p:spPr>
          <a:xfrm rot="5400000">
            <a:off x="2666997" y="-2666999"/>
            <a:ext cx="6858003" cy="12192001"/>
          </a:xfrm>
          <a:prstGeom prst="rect">
            <a:avLst/>
          </a:prstGeom>
          <a:solidFill>
            <a:srgbClr val="B4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3" name="Rectangle: Rounded Corners 22">
            <a:extLst>
              <a:ext uri="{FF2B5EF4-FFF2-40B4-BE49-F238E27FC236}">
                <a16:creationId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Rounded Corners 21">
            <a:extLst>
              <a:ext uri="{FF2B5EF4-FFF2-40B4-BE49-F238E27FC236}">
                <a16:creationId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Rounded Corners 15">
            <a:extLst>
              <a:ext uri="{FF2B5EF4-FFF2-40B4-BE49-F238E27FC236}">
                <a16:creationId xmlns:a16="http://schemas.microsoft.com/office/drawing/2014/main" id="{59BE60E0-30BC-4B00-B648-1D85B34D6906}"/>
              </a:ext>
            </a:extLst>
          </p:cNvPr>
          <p:cNvSpPr/>
          <p:nvPr/>
        </p:nvSpPr>
        <p:spPr>
          <a:xfrm>
            <a:off x="6303503" y="1757117"/>
            <a:ext cx="4254500" cy="1335431"/>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atin typeface="Bebas Neue" panose="020B0606020202050201" pitchFamily="34" charset="0"/>
              </a:rPr>
              <a:t>Topic 4</a:t>
            </a:r>
          </a:p>
        </p:txBody>
      </p:sp>
      <p:sp>
        <p:nvSpPr>
          <p:cNvPr id="17" name="Rectangle: Rounded Corners 16">
            <a:extLst>
              <a:ext uri="{FF2B5EF4-FFF2-40B4-BE49-F238E27FC236}">
                <a16:creationId xmlns:a16="http://schemas.microsoft.com/office/drawing/2014/main" id="{07C13AD0-6679-4548-B7D5-D3158EE8D96B}"/>
              </a:ext>
            </a:extLst>
          </p:cNvPr>
          <p:cNvSpPr/>
          <p:nvPr/>
        </p:nvSpPr>
        <p:spPr>
          <a:xfrm>
            <a:off x="6303503" y="3311258"/>
            <a:ext cx="4254500" cy="1335431"/>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atin typeface="Bebas Neue" panose="020B0606020202050201" pitchFamily="34" charset="0"/>
              </a:rPr>
              <a:t>Topic 5</a:t>
            </a:r>
          </a:p>
        </p:txBody>
      </p:sp>
      <p:sp>
        <p:nvSpPr>
          <p:cNvPr id="18" name="Rectangle: Rounded Corners 17">
            <a:extLst>
              <a:ext uri="{FF2B5EF4-FFF2-40B4-BE49-F238E27FC236}">
                <a16:creationId xmlns:a16="http://schemas.microsoft.com/office/drawing/2014/main" id="{3FC62DFA-9F67-4915-B3FC-58647BDC551A}"/>
              </a:ext>
            </a:extLst>
          </p:cNvPr>
          <p:cNvSpPr/>
          <p:nvPr/>
        </p:nvSpPr>
        <p:spPr>
          <a:xfrm>
            <a:off x="6303503" y="4865400"/>
            <a:ext cx="4254500" cy="1335431"/>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atin typeface="Bebas Neue" panose="020B0606020202050201" pitchFamily="34" charset="0"/>
              </a:rPr>
              <a:t>Topic 6</a:t>
            </a:r>
          </a:p>
        </p:txBody>
      </p:sp>
      <p:sp>
        <p:nvSpPr>
          <p:cNvPr id="19" name="Rectangle: Rounded Corners 18">
            <a:extLst>
              <a:ext uri="{FF2B5EF4-FFF2-40B4-BE49-F238E27FC236}">
                <a16:creationId xmlns:a16="http://schemas.microsoft.com/office/drawing/2014/main" id="{668C0443-739E-4FBB-9B3B-0DF76FB011C7}"/>
              </a:ext>
            </a:extLst>
          </p:cNvPr>
          <p:cNvSpPr/>
          <p:nvPr/>
        </p:nvSpPr>
        <p:spPr>
          <a:xfrm>
            <a:off x="1841500" y="4865400"/>
            <a:ext cx="4254500" cy="1335431"/>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atin typeface="Bebas Neue" panose="020B0606020202050201" pitchFamily="34" charset="0"/>
              </a:rPr>
              <a:t>Topic 3</a:t>
            </a:r>
          </a:p>
        </p:txBody>
      </p:sp>
      <p:sp>
        <p:nvSpPr>
          <p:cNvPr id="20" name="Rectangle: Rounded Corners 19">
            <a:extLst>
              <a:ext uri="{FF2B5EF4-FFF2-40B4-BE49-F238E27FC236}">
                <a16:creationId xmlns:a16="http://schemas.microsoft.com/office/drawing/2014/main" id="{30270476-D113-4E4D-A3AF-55F56505364E}"/>
              </a:ext>
            </a:extLst>
          </p:cNvPr>
          <p:cNvSpPr/>
          <p:nvPr/>
        </p:nvSpPr>
        <p:spPr>
          <a:xfrm>
            <a:off x="1841499" y="3331392"/>
            <a:ext cx="4254500" cy="1335431"/>
          </a:xfrm>
          <a:prstGeom prst="roundRect">
            <a:avLst>
              <a:gd name="adj" fmla="val 32456"/>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atin typeface="Bebas Neue" panose="020B0606020202050201" pitchFamily="34" charset="0"/>
              </a:rPr>
              <a:t>Topic 2</a:t>
            </a:r>
          </a:p>
        </p:txBody>
      </p:sp>
      <p:sp>
        <p:nvSpPr>
          <p:cNvPr id="21" name="Rectangle: Rounded Corners 20">
            <a:extLst>
              <a:ext uri="{FF2B5EF4-FFF2-40B4-BE49-F238E27FC236}">
                <a16:creationId xmlns:a16="http://schemas.microsoft.com/office/drawing/2014/main" id="{54FE8834-027F-4817-BFE4-7CC8E84641FE}"/>
              </a:ext>
            </a:extLst>
          </p:cNvPr>
          <p:cNvSpPr/>
          <p:nvPr/>
        </p:nvSpPr>
        <p:spPr>
          <a:xfrm>
            <a:off x="1841500" y="1797385"/>
            <a:ext cx="4254500" cy="1335431"/>
          </a:xfrm>
          <a:prstGeom prst="roundRect">
            <a:avLst>
              <a:gd name="adj" fmla="val 32456"/>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atin typeface="Bebas Neue" panose="020B0606020202050201" pitchFamily="34" charset="0"/>
              </a:rPr>
              <a:t>Topic 1</a:t>
            </a:r>
          </a:p>
        </p:txBody>
      </p:sp>
      <p:sp>
        <p:nvSpPr>
          <p:cNvPr id="12" name="Rectangle: Rounded Corners 11">
            <a:extLst>
              <a:ext uri="{FF2B5EF4-FFF2-40B4-BE49-F238E27FC236}">
                <a16:creationId xmlns:a16="http://schemas.microsoft.com/office/drawing/2014/main" id="{9C32A03A-AADF-4BE9-8DD2-13F501530B1D}"/>
              </a:ext>
            </a:extLst>
          </p:cNvPr>
          <p:cNvSpPr/>
          <p:nvPr/>
        </p:nvSpPr>
        <p:spPr>
          <a:xfrm>
            <a:off x="0" y="150797"/>
            <a:ext cx="12192000" cy="1633969"/>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6000" dirty="0">
                <a:solidFill>
                  <a:schemeClr val="bg1"/>
                </a:solidFill>
                <a:latin typeface="Bebas Neue" panose="020B0606020202050201" pitchFamily="34" charset="0"/>
              </a:rPr>
              <a:t>ADD subtitle</a:t>
            </a:r>
          </a:p>
        </p:txBody>
      </p:sp>
    </p:spTree>
    <p:extLst>
      <p:ext uri="{BB962C8B-B14F-4D97-AF65-F5344CB8AC3E}">
        <p14:creationId xmlns:p14="http://schemas.microsoft.com/office/powerpoint/2010/main" val="420761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BD4FF">
            <a:alpha val="39000"/>
          </a:srgb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E4B2B45-DF50-4A03-A3AE-2D053E3F307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4"/>
                    </a14:imgEffect>
                  </a14:imgLayer>
                </a14:imgProps>
              </a:ext>
            </a:extLst>
          </a:blip>
          <a:stretch>
            <a:fillRect/>
          </a:stretch>
        </p:blipFill>
        <p:spPr>
          <a:xfrm>
            <a:off x="1" y="0"/>
            <a:ext cx="12191999" cy="8476735"/>
          </a:xfrm>
          <a:prstGeom prst="rect">
            <a:avLst/>
          </a:prstGeom>
        </p:spPr>
      </p:pic>
      <p:sp>
        <p:nvSpPr>
          <p:cNvPr id="21" name="Rectangle: Rounded Corners 20">
            <a:extLst>
              <a:ext uri="{FF2B5EF4-FFF2-40B4-BE49-F238E27FC236}">
                <a16:creationId xmlns:a16="http://schemas.microsoft.com/office/drawing/2014/main" id="{697A9EE2-B82F-41F7-A611-37D008EA8CB3}"/>
              </a:ext>
            </a:extLst>
          </p:cNvPr>
          <p:cNvSpPr/>
          <p:nvPr/>
        </p:nvSpPr>
        <p:spPr>
          <a:xfrm rot="21062370">
            <a:off x="936252" y="2462561"/>
            <a:ext cx="10319495" cy="223777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6600" dirty="0">
                <a:ln>
                  <a:solidFill>
                    <a:schemeClr val="bg1"/>
                  </a:solidFill>
                </a:ln>
                <a:solidFill>
                  <a:srgbClr val="C03C2E"/>
                </a:solidFill>
                <a:latin typeface="Bebas Neue" panose="020B0606020202050201" pitchFamily="34" charset="0"/>
              </a:rPr>
              <a:t>a</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FFC000"/>
                </a:solidFill>
                <a:latin typeface="Bebas Neue" panose="020B0606020202050201" pitchFamily="34" charset="0"/>
              </a:rPr>
              <a:t>d</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92D050"/>
                </a:solidFill>
                <a:latin typeface="Bebas Neue" panose="020B0606020202050201" pitchFamily="34" charset="0"/>
              </a:rPr>
              <a:t>d</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00B0F0"/>
                </a:solidFill>
                <a:latin typeface="Bebas Neue" panose="020B0606020202050201" pitchFamily="34" charset="0"/>
              </a:rPr>
              <a:t>t</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C03C2E"/>
                </a:solidFill>
                <a:latin typeface="Bebas Neue" panose="020B0606020202050201" pitchFamily="34" charset="0"/>
              </a:rPr>
              <a:t>i </a:t>
            </a:r>
            <a:r>
              <a:rPr lang="id-ID" sz="6600" dirty="0">
                <a:ln>
                  <a:solidFill>
                    <a:schemeClr val="bg1"/>
                  </a:solidFill>
                </a:ln>
                <a:solidFill>
                  <a:srgbClr val="FFC000"/>
                </a:solidFill>
                <a:latin typeface="Bebas Neue" panose="020B0606020202050201" pitchFamily="34" charset="0"/>
              </a:rPr>
              <a:t>t</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92D050"/>
                </a:solidFill>
                <a:latin typeface="Bebas Neue" panose="020B0606020202050201" pitchFamily="34" charset="0"/>
              </a:rPr>
              <a:t>l</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00B0F0"/>
                </a:solidFill>
                <a:latin typeface="Bebas Neue" panose="020B0606020202050201" pitchFamily="34" charset="0"/>
              </a:rPr>
              <a:t>e</a:t>
            </a:r>
            <a:endParaRPr lang="id-ID" sz="6600" dirty="0">
              <a:ln>
                <a:solidFill>
                  <a:schemeClr val="bg1"/>
                </a:solidFill>
              </a:ln>
              <a:solidFill>
                <a:srgbClr val="FFC000"/>
              </a:solidFill>
              <a:latin typeface="Bebas Neue" panose="020B0606020202050201" pitchFamily="34" charset="0"/>
            </a:endParaRPr>
          </a:p>
        </p:txBody>
      </p:sp>
      <p:sp>
        <p:nvSpPr>
          <p:cNvPr id="15" name="Rectangle 14">
            <a:extLst>
              <a:ext uri="{FF2B5EF4-FFF2-40B4-BE49-F238E27FC236}">
                <a16:creationId xmlns:a16="http://schemas.microsoft.com/office/drawing/2014/main" id="{B483E9E9-4BEE-4A69-8F63-FBC6926074F5}"/>
              </a:ext>
            </a:extLst>
          </p:cNvPr>
          <p:cNvSpPr/>
          <p:nvPr/>
        </p:nvSpPr>
        <p:spPr>
          <a:xfrm rot="21132772">
            <a:off x="-6505223" y="-5054733"/>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a:extLst>
              <a:ext uri="{FF2B5EF4-FFF2-40B4-BE49-F238E27FC236}">
                <a16:creationId xmlns:a16="http://schemas.microsoft.com/office/drawing/2014/main" id="{D1E496C1-7EEA-4DD4-8920-4B0A7082E565}"/>
              </a:ext>
            </a:extLst>
          </p:cNvPr>
          <p:cNvSpPr/>
          <p:nvPr/>
        </p:nvSpPr>
        <p:spPr>
          <a:xfrm rot="21132772">
            <a:off x="-2695224" y="8813667"/>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1AC0AD8E-1B0A-4573-8B50-63661346E61B}"/>
              </a:ext>
            </a:extLst>
          </p:cNvPr>
          <p:cNvSpPr/>
          <p:nvPr/>
        </p:nvSpPr>
        <p:spPr>
          <a:xfrm rot="21132772">
            <a:off x="-6505223" y="-5054733"/>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a:extLst>
              <a:ext uri="{FF2B5EF4-FFF2-40B4-BE49-F238E27FC236}">
                <a16:creationId xmlns:a16="http://schemas.microsoft.com/office/drawing/2014/main" id="{96B9DAEE-8FFA-410E-A3DD-8D3D99CF29A0}"/>
              </a:ext>
            </a:extLst>
          </p:cNvPr>
          <p:cNvSpPr/>
          <p:nvPr/>
        </p:nvSpPr>
        <p:spPr>
          <a:xfrm rot="21132772">
            <a:off x="-2695224" y="8813667"/>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a:extLst>
              <a:ext uri="{FF2B5EF4-FFF2-40B4-BE49-F238E27FC236}">
                <a16:creationId xmlns:a16="http://schemas.microsoft.com/office/drawing/2014/main" id="{40881A3E-B4DA-46FD-9508-D6078C0B3F40}"/>
              </a:ext>
            </a:extLst>
          </p:cNvPr>
          <p:cNvSpPr/>
          <p:nvPr/>
        </p:nvSpPr>
        <p:spPr>
          <a:xfrm rot="21132772">
            <a:off x="-6505225" y="-5054734"/>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9732265A-F92D-4578-8F06-005B4552C0E1}"/>
              </a:ext>
            </a:extLst>
          </p:cNvPr>
          <p:cNvSpPr/>
          <p:nvPr/>
        </p:nvSpPr>
        <p:spPr>
          <a:xfrm rot="21132772">
            <a:off x="-2695226" y="8813666"/>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F587078C-1497-4ECD-8B1F-034762107C92}"/>
              </a:ext>
            </a:extLst>
          </p:cNvPr>
          <p:cNvSpPr/>
          <p:nvPr/>
        </p:nvSpPr>
        <p:spPr>
          <a:xfrm rot="21132772">
            <a:off x="-6505224" y="-5054734"/>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a:extLst>
              <a:ext uri="{FF2B5EF4-FFF2-40B4-BE49-F238E27FC236}">
                <a16:creationId xmlns:a16="http://schemas.microsoft.com/office/drawing/2014/main" id="{EA18CFF6-18F5-46FC-A658-DCBC6A0AEF58}"/>
              </a:ext>
            </a:extLst>
          </p:cNvPr>
          <p:cNvSpPr/>
          <p:nvPr/>
        </p:nvSpPr>
        <p:spPr>
          <a:xfrm rot="21132772">
            <a:off x="-2695225" y="8813666"/>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B1F464DF-D90A-49B3-B4DC-76FCCD9394D9}"/>
              </a:ext>
            </a:extLst>
          </p:cNvPr>
          <p:cNvGrpSpPr/>
          <p:nvPr/>
        </p:nvGrpSpPr>
        <p:grpSpPr>
          <a:xfrm>
            <a:off x="12465922" y="-5517840"/>
            <a:ext cx="19344475" cy="5349589"/>
            <a:chOff x="12465922" y="-5517840"/>
            <a:chExt cx="19344475" cy="5349589"/>
          </a:xfrm>
        </p:grpSpPr>
        <p:sp>
          <p:nvSpPr>
            <p:cNvPr id="17" name="Arrow: Right 16">
              <a:extLst>
                <a:ext uri="{FF2B5EF4-FFF2-40B4-BE49-F238E27FC236}">
                  <a16:creationId xmlns:a16="http://schemas.microsoft.com/office/drawing/2014/main" id="{598A33F4-5734-465F-98FA-D698245DBB73}"/>
                </a:ext>
              </a:extLst>
            </p:cNvPr>
            <p:cNvSpPr/>
            <p:nvPr/>
          </p:nvSpPr>
          <p:spPr>
            <a:xfrm rot="10330971">
              <a:off x="12465922" y="-5517840"/>
              <a:ext cx="19344475" cy="5349589"/>
            </a:xfrm>
            <a:prstGeom prst="rightArrow">
              <a:avLst>
                <a:gd name="adj1" fmla="val 50000"/>
                <a:gd name="adj2" fmla="val 72417"/>
              </a:avLst>
            </a:prstGeom>
            <a:solidFill>
              <a:srgbClr val="FFFF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schemeClr val="bg1"/>
                </a:solidFill>
                <a:latin typeface="Bebas Neue" panose="020B0606020202050201" pitchFamily="34" charset="0"/>
              </a:endParaRPr>
            </a:p>
          </p:txBody>
        </p:sp>
        <p:sp>
          <p:nvSpPr>
            <p:cNvPr id="18" name="Rectangle: Rounded Corners 17">
              <a:extLst>
                <a:ext uri="{FF2B5EF4-FFF2-40B4-BE49-F238E27FC236}">
                  <a16:creationId xmlns:a16="http://schemas.microsoft.com/office/drawing/2014/main" id="{7869B1F8-0187-4BC8-8BFB-E0A7407EB356}"/>
                </a:ext>
              </a:extLst>
            </p:cNvPr>
            <p:cNvSpPr/>
            <p:nvPr/>
          </p:nvSpPr>
          <p:spPr>
            <a:xfrm rot="21133746">
              <a:off x="16346850" y="-4269093"/>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schemeClr val="bg1"/>
                  </a:solidFill>
                  <a:latin typeface="Bebas Neue" panose="020B0606020202050201" pitchFamily="34" charset="0"/>
                </a:rPr>
                <a:t>topictopic</a:t>
              </a:r>
            </a:p>
          </p:txBody>
        </p:sp>
      </p:grpSp>
      <p:grpSp>
        <p:nvGrpSpPr>
          <p:cNvPr id="3" name="Group 2">
            <a:extLst>
              <a:ext uri="{FF2B5EF4-FFF2-40B4-BE49-F238E27FC236}">
                <a16:creationId xmlns:a16="http://schemas.microsoft.com/office/drawing/2014/main" id="{06F1E7E5-7051-4198-94FA-0FF8C4CF1FF1}"/>
              </a:ext>
            </a:extLst>
          </p:cNvPr>
          <p:cNvGrpSpPr/>
          <p:nvPr/>
        </p:nvGrpSpPr>
        <p:grpSpPr>
          <a:xfrm>
            <a:off x="-19608140" y="6889201"/>
            <a:ext cx="19344475" cy="4197899"/>
            <a:chOff x="-19608140" y="6889201"/>
            <a:chExt cx="19344475" cy="5349589"/>
          </a:xfrm>
        </p:grpSpPr>
        <p:sp>
          <p:nvSpPr>
            <p:cNvPr id="19" name="Arrow: Right 18">
              <a:extLst>
                <a:ext uri="{FF2B5EF4-FFF2-40B4-BE49-F238E27FC236}">
                  <a16:creationId xmlns:a16="http://schemas.microsoft.com/office/drawing/2014/main" id="{EA565F74-C6FA-4FCD-ABBF-B458D3E88598}"/>
                </a:ext>
              </a:extLst>
            </p:cNvPr>
            <p:cNvSpPr/>
            <p:nvPr/>
          </p:nvSpPr>
          <p:spPr>
            <a:xfrm rot="21156679">
              <a:off x="-19608140" y="6889201"/>
              <a:ext cx="19344475" cy="5349589"/>
            </a:xfrm>
            <a:prstGeom prst="rightArrow">
              <a:avLst>
                <a:gd name="adj1" fmla="val 50000"/>
                <a:gd name="adj2" fmla="val 72417"/>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Rounded Corners 19">
              <a:extLst>
                <a:ext uri="{FF2B5EF4-FFF2-40B4-BE49-F238E27FC236}">
                  <a16:creationId xmlns:a16="http://schemas.microsoft.com/office/drawing/2014/main" id="{8A74AF0A-2871-4BB4-BE31-59E042EBF0E1}"/>
                </a:ext>
              </a:extLst>
            </p:cNvPr>
            <p:cNvSpPr/>
            <p:nvPr/>
          </p:nvSpPr>
          <p:spPr>
            <a:xfrm rot="21133746">
              <a:off x="-19284063" y="8675302"/>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schemeClr val="bg1"/>
                  </a:solidFill>
                  <a:latin typeface="Bebas Neue" panose="020B0606020202050201" pitchFamily="34" charset="0"/>
                </a:rPr>
                <a:t>topictopic</a:t>
              </a:r>
            </a:p>
          </p:txBody>
        </p:sp>
      </p:grpSp>
    </p:spTree>
    <p:extLst>
      <p:ext uri="{BB962C8B-B14F-4D97-AF65-F5344CB8AC3E}">
        <p14:creationId xmlns:p14="http://schemas.microsoft.com/office/powerpoint/2010/main" val="343191148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95833E-6 1.85185E-6 L 1.32083 -0.30324 " pathEditMode="relative" rAng="0" ptsTypes="AA">
                                      <p:cBhvr>
                                        <p:cTn id="6" dur="500" fill="hold"/>
                                        <p:tgtEl>
                                          <p:spTgt spid="3"/>
                                        </p:tgtEl>
                                        <p:attrNameLst>
                                          <p:attrName>ppt_x</p:attrName>
                                          <p:attrName>ppt_y</p:attrName>
                                        </p:attrNameLst>
                                      </p:cBhvr>
                                      <p:rCtr x="66042" y="-15162"/>
                                    </p:animMotion>
                                  </p:childTnLst>
                                </p:cTn>
                              </p:par>
                              <p:par>
                                <p:cTn id="7" presetID="42" presetClass="path" presetSubtype="0" accel="50000" decel="50000" fill="hold" nodeType="withEffect">
                                  <p:stCondLst>
                                    <p:cond delay="0"/>
                                  </p:stCondLst>
                                  <p:childTnLst>
                                    <p:animMotion origin="layout" path="M 4.79167E-6 3.33333E-6 L -1.42201 0.36157 " pathEditMode="relative" rAng="0" ptsTypes="AA">
                                      <p:cBhvr>
                                        <p:cTn id="8" dur="500" fill="hold"/>
                                        <p:tgtEl>
                                          <p:spTgt spid="4"/>
                                        </p:tgtEl>
                                        <p:attrNameLst>
                                          <p:attrName>ppt_x</p:attrName>
                                          <p:attrName>ppt_y</p:attrName>
                                        </p:attrNameLst>
                                      </p:cBhvr>
                                      <p:rCtr x="-71107" y="18079"/>
                                    </p:animMotion>
                                  </p:childTnLst>
                                </p:cTn>
                              </p:par>
                              <p:par>
                                <p:cTn id="9" presetID="42" presetClass="path" presetSubtype="0" accel="50000" decel="50000" fill="hold" grpId="0" nodeType="withEffect">
                                  <p:stCondLst>
                                    <p:cond delay="0"/>
                                  </p:stCondLst>
                                  <p:childTnLst>
                                    <p:animMotion origin="layout" path="M 0.18737 0.76111 L 0.14674 0.27222 " pathEditMode="relative" rAng="0" ptsTypes="AA">
                                      <p:cBhvr>
                                        <p:cTn id="10" dur="1000" fill="hold"/>
                                        <p:tgtEl>
                                          <p:spTgt spid="13"/>
                                        </p:tgtEl>
                                        <p:attrNameLst>
                                          <p:attrName>ppt_x</p:attrName>
                                          <p:attrName>ppt_y</p:attrName>
                                        </p:attrNameLst>
                                      </p:cBhvr>
                                      <p:rCtr x="-2031" y="-24444"/>
                                    </p:animMotion>
                                  </p:childTnLst>
                                </p:cTn>
                              </p:par>
                              <p:par>
                                <p:cTn id="11" presetID="42" presetClass="path" presetSubtype="0" accel="50000" decel="50000" fill="hold" grpId="0" nodeType="withEffect">
                                  <p:stCondLst>
                                    <p:cond delay="0"/>
                                  </p:stCondLst>
                                  <p:childTnLst>
                                    <p:animMotion origin="layout" path="M -0.07826 -0.75 L -0.04076 -0.26111 " pathEditMode="relative" rAng="0" ptsTypes="AA">
                                      <p:cBhvr>
                                        <p:cTn id="12" dur="1000" fill="hold"/>
                                        <p:tgtEl>
                                          <p:spTgt spid="7"/>
                                        </p:tgtEl>
                                        <p:attrNameLst>
                                          <p:attrName>ppt_x</p:attrName>
                                          <p:attrName>ppt_y</p:attrName>
                                        </p:attrNameLst>
                                      </p:cBhvr>
                                      <p:rCtr x="1875" y="24444"/>
                                    </p:animMotion>
                                  </p:childTnLst>
                                </p:cTn>
                              </p:par>
                              <p:par>
                                <p:cTn id="13" presetID="42" presetClass="path" presetSubtype="0" accel="50000" decel="50000" fill="hold" grpId="0" nodeType="withEffect">
                                  <p:stCondLst>
                                    <p:cond delay="250"/>
                                  </p:stCondLst>
                                  <p:childTnLst>
                                    <p:animMotion origin="layout" path="M 0.18737 0.76111 L 0.14674 0.27222 " pathEditMode="relative" rAng="0" ptsTypes="AA">
                                      <p:cBhvr>
                                        <p:cTn id="14" dur="1000" fill="hold"/>
                                        <p:tgtEl>
                                          <p:spTgt spid="8"/>
                                        </p:tgtEl>
                                        <p:attrNameLst>
                                          <p:attrName>ppt_x</p:attrName>
                                          <p:attrName>ppt_y</p:attrName>
                                        </p:attrNameLst>
                                      </p:cBhvr>
                                      <p:rCtr x="-2031" y="-24444"/>
                                    </p:animMotion>
                                  </p:childTnLst>
                                </p:cTn>
                              </p:par>
                              <p:par>
                                <p:cTn id="15" presetID="42" presetClass="path" presetSubtype="0" accel="50000" decel="50000" fill="hold" grpId="0" nodeType="withEffect">
                                  <p:stCondLst>
                                    <p:cond delay="250"/>
                                  </p:stCondLst>
                                  <p:childTnLst>
                                    <p:animMotion origin="layout" path="M -0.07826 -0.75 L -0.04076 -0.26111 " pathEditMode="relative" rAng="0" ptsTypes="AA">
                                      <p:cBhvr>
                                        <p:cTn id="16" dur="1000" fill="hold"/>
                                        <p:tgtEl>
                                          <p:spTgt spid="9"/>
                                        </p:tgtEl>
                                        <p:attrNameLst>
                                          <p:attrName>ppt_x</p:attrName>
                                          <p:attrName>ppt_y</p:attrName>
                                        </p:attrNameLst>
                                      </p:cBhvr>
                                      <p:rCtr x="1875" y="24444"/>
                                    </p:animMotion>
                                  </p:childTnLst>
                                </p:cTn>
                              </p:par>
                              <p:par>
                                <p:cTn id="17" presetID="42" presetClass="path" presetSubtype="0" accel="50000" decel="50000" fill="hold" grpId="0" nodeType="withEffect">
                                  <p:stCondLst>
                                    <p:cond delay="500"/>
                                  </p:stCondLst>
                                  <p:childTnLst>
                                    <p:animMotion origin="layout" path="M 0.18737 0.76111 L 0.14674 0.27222 " pathEditMode="relative" rAng="0" ptsTypes="AA">
                                      <p:cBhvr>
                                        <p:cTn id="18" dur="1000" fill="hold"/>
                                        <p:tgtEl>
                                          <p:spTgt spid="10"/>
                                        </p:tgtEl>
                                        <p:attrNameLst>
                                          <p:attrName>ppt_x</p:attrName>
                                          <p:attrName>ppt_y</p:attrName>
                                        </p:attrNameLst>
                                      </p:cBhvr>
                                      <p:rCtr x="-2031" y="-24444"/>
                                    </p:animMotion>
                                  </p:childTnLst>
                                </p:cTn>
                              </p:par>
                              <p:par>
                                <p:cTn id="19" presetID="42" presetClass="path" presetSubtype="0" accel="50000" decel="50000" fill="hold" grpId="0" nodeType="withEffect">
                                  <p:stCondLst>
                                    <p:cond delay="500"/>
                                  </p:stCondLst>
                                  <p:childTnLst>
                                    <p:animMotion origin="layout" path="M -0.07826 -0.75 L -0.04076 -0.26111 " pathEditMode="relative" rAng="0" ptsTypes="AA">
                                      <p:cBhvr>
                                        <p:cTn id="20" dur="1000" fill="hold"/>
                                        <p:tgtEl>
                                          <p:spTgt spid="14"/>
                                        </p:tgtEl>
                                        <p:attrNameLst>
                                          <p:attrName>ppt_x</p:attrName>
                                          <p:attrName>ppt_y</p:attrName>
                                        </p:attrNameLst>
                                      </p:cBhvr>
                                      <p:rCtr x="1875" y="24444"/>
                                    </p:animMotion>
                                  </p:childTnLst>
                                </p:cTn>
                              </p:par>
                              <p:par>
                                <p:cTn id="21" presetID="42" presetClass="path" presetSubtype="0" accel="50000" decel="50000" fill="hold" grpId="0" nodeType="withEffect">
                                  <p:stCondLst>
                                    <p:cond delay="750"/>
                                  </p:stCondLst>
                                  <p:childTnLst>
                                    <p:animMotion origin="layout" path="M 0.18737 0.76111 L 0.14674 0.27222 " pathEditMode="relative" rAng="0" ptsTypes="AA">
                                      <p:cBhvr>
                                        <p:cTn id="22" dur="1000" fill="hold"/>
                                        <p:tgtEl>
                                          <p:spTgt spid="15"/>
                                        </p:tgtEl>
                                        <p:attrNameLst>
                                          <p:attrName>ppt_x</p:attrName>
                                          <p:attrName>ppt_y</p:attrName>
                                        </p:attrNameLst>
                                      </p:cBhvr>
                                      <p:rCtr x="-2031" y="-24444"/>
                                    </p:animMotion>
                                  </p:childTnLst>
                                </p:cTn>
                              </p:par>
                              <p:par>
                                <p:cTn id="23" presetID="42" presetClass="path" presetSubtype="0" accel="50000" decel="50000" fill="hold" grpId="0" nodeType="withEffect">
                                  <p:stCondLst>
                                    <p:cond delay="750"/>
                                  </p:stCondLst>
                                  <p:childTnLst>
                                    <p:animMotion origin="layout" path="M -0.07826 -0.75 L -0.04076 -0.26111 " pathEditMode="relative" rAng="0" ptsTypes="AA">
                                      <p:cBhvr>
                                        <p:cTn id="24" dur="1000" fill="hold"/>
                                        <p:tgtEl>
                                          <p:spTgt spid="16"/>
                                        </p:tgtEl>
                                        <p:attrNameLst>
                                          <p:attrName>ppt_x</p:attrName>
                                          <p:attrName>ppt_y</p:attrName>
                                        </p:attrNameLst>
                                      </p:cBhvr>
                                      <p:rCtr x="1875" y="24444"/>
                                    </p:animMotion>
                                  </p:childTnLst>
                                </p:cTn>
                              </p:par>
                              <p:par>
                                <p:cTn id="25" presetID="42" presetClass="path" presetSubtype="0" accel="50000" decel="50000" fill="hold" nodeType="withEffect">
                                  <p:stCondLst>
                                    <p:cond delay="750"/>
                                  </p:stCondLst>
                                  <p:childTnLst>
                                    <p:animMotion origin="layout" path="M 1.32083 -0.30324 L 1.5931 -0.36065 " pathEditMode="relative" rAng="0" ptsTypes="AA">
                                      <p:cBhvr>
                                        <p:cTn id="26" dur="2000" fill="hold"/>
                                        <p:tgtEl>
                                          <p:spTgt spid="3"/>
                                        </p:tgtEl>
                                        <p:attrNameLst>
                                          <p:attrName>ppt_x</p:attrName>
                                          <p:attrName>ppt_y</p:attrName>
                                        </p:attrNameLst>
                                      </p:cBhvr>
                                      <p:rCtr x="13607" y="-2870"/>
                                    </p:animMotion>
                                  </p:childTnLst>
                                </p:cTn>
                              </p:par>
                              <p:par>
                                <p:cTn id="27" presetID="42" presetClass="path" presetSubtype="0" accel="50000" decel="50000" fill="hold" nodeType="withEffect">
                                  <p:stCondLst>
                                    <p:cond delay="750"/>
                                  </p:stCondLst>
                                  <p:childTnLst>
                                    <p:animMotion origin="layout" path="M -1.42201 0.36158 L -1.64701 0.41458 " pathEditMode="relative" rAng="0" ptsTypes="AA">
                                      <p:cBhvr>
                                        <p:cTn id="28" dur="2000" fill="hold"/>
                                        <p:tgtEl>
                                          <p:spTgt spid="4"/>
                                        </p:tgtEl>
                                        <p:attrNameLst>
                                          <p:attrName>ppt_x</p:attrName>
                                          <p:attrName>ppt_y</p:attrName>
                                        </p:attrNameLst>
                                      </p:cBhvr>
                                      <p:rCtr x="-10443" y="2523"/>
                                    </p:animMotion>
                                  </p:childTnLst>
                                </p:cTn>
                              </p:par>
                              <p:par>
                                <p:cTn id="29" presetID="16" presetClass="entr" presetSubtype="42" fill="hold" grpId="0" nodeType="withEffect">
                                  <p:stCondLst>
                                    <p:cond delay="750"/>
                                  </p:stCondLst>
                                  <p:childTnLst>
                                    <p:set>
                                      <p:cBhvr>
                                        <p:cTn id="30" dur="1" fill="hold">
                                          <p:stCondLst>
                                            <p:cond delay="0"/>
                                          </p:stCondLst>
                                        </p:cTn>
                                        <p:tgtEl>
                                          <p:spTgt spid="21"/>
                                        </p:tgtEl>
                                        <p:attrNameLst>
                                          <p:attrName>style.visibility</p:attrName>
                                        </p:attrNameLst>
                                      </p:cBhvr>
                                      <p:to>
                                        <p:strVal val="visible"/>
                                      </p:to>
                                    </p:set>
                                    <p:animEffect transition="in" filter="barn(outHorizontal)">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animBg="1"/>
      <p:bldP spid="16" grpId="0" animBg="1"/>
      <p:bldP spid="10" grpId="0" animBg="1"/>
      <p:bldP spid="14" grpId="0" animBg="1"/>
      <p:bldP spid="8" grpId="0" animBg="1"/>
      <p:bldP spid="9" grpId="0" animBg="1"/>
      <p:bldP spid="13"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BD4FF">
            <a:alpha val="39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a:extLst>
              <a:ext uri="{FF2B5EF4-FFF2-40B4-BE49-F238E27FC236}">
                <a16:creationId xmlns:a16="http://schemas.microsoft.com/office/drawing/2014/main" id="{96FC3B38-D619-4E08-9C96-E02D04E96896}"/>
              </a:ext>
            </a:extLst>
          </p:cNvPr>
          <p:cNvSpPr txBox="1"/>
          <p:nvPr/>
        </p:nvSpPr>
        <p:spPr>
          <a:xfrm>
            <a:off x="565902" y="1857704"/>
            <a:ext cx="11133221" cy="4524315"/>
          </a:xfrm>
          <a:prstGeom prst="rect">
            <a:avLst/>
          </a:prstGeom>
          <a:noFill/>
        </p:spPr>
        <p:txBody>
          <a:bodyPr wrap="square">
            <a:spAutoFit/>
          </a:bodyPr>
          <a:lstStyle/>
          <a:p>
            <a:pPr algn="ctr"/>
            <a:r>
              <a:rPr lang="id-ID" sz="3600" dirty="0">
                <a:latin typeface="Agency FB" panose="020B0503020202020204" pitchFamily="34" charset="0"/>
              </a:rPr>
              <a:t>Text text text text text </a:t>
            </a:r>
          </a:p>
          <a:p>
            <a:pPr algn="ctr"/>
            <a:r>
              <a:rPr lang="id-ID" sz="3600" dirty="0">
                <a:latin typeface="Agency FB" panose="020B0503020202020204" pitchFamily="34" charset="0"/>
              </a:rPr>
              <a:t>text text text text text text text text </a:t>
            </a:r>
          </a:p>
          <a:p>
            <a:pPr algn="ctr"/>
            <a:r>
              <a:rPr lang="id-ID" sz="3600" dirty="0">
                <a:latin typeface="Agency FB" panose="020B0503020202020204" pitchFamily="34" charset="0"/>
              </a:rPr>
              <a:t>text text text </a:t>
            </a:r>
          </a:p>
          <a:p>
            <a:pPr algn="ctr"/>
            <a:r>
              <a:rPr lang="id-ID" sz="3600" dirty="0">
                <a:latin typeface="Agency FB" panose="020B0503020202020204" pitchFamily="34" charset="0"/>
              </a:rPr>
              <a:t>text text text text text text text text text text text text </a:t>
            </a:r>
          </a:p>
          <a:p>
            <a:pPr algn="ctr"/>
            <a:r>
              <a:rPr lang="id-ID" sz="3600" dirty="0">
                <a:latin typeface="Agency FB" panose="020B0503020202020204" pitchFamily="34" charset="0"/>
              </a:rPr>
              <a:t>text text text text text text text text </a:t>
            </a:r>
          </a:p>
          <a:p>
            <a:pPr algn="ctr"/>
            <a:r>
              <a:rPr lang="id-ID" sz="3600" dirty="0">
                <a:latin typeface="Agency FB" panose="020B0503020202020204" pitchFamily="34" charset="0"/>
              </a:rPr>
              <a:t>text text text text text </a:t>
            </a:r>
          </a:p>
          <a:p>
            <a:pPr algn="ctr"/>
            <a:r>
              <a:rPr lang="id-ID" sz="3600" dirty="0">
                <a:latin typeface="Agency FB" panose="020B0503020202020204" pitchFamily="34" charset="0"/>
              </a:rPr>
              <a:t>text text text</a:t>
            </a:r>
          </a:p>
          <a:p>
            <a:pPr algn="ctr"/>
            <a:r>
              <a:rPr lang="id-ID" sz="3600" dirty="0">
                <a:latin typeface="Agency FB" panose="020B0503020202020204" pitchFamily="34" charset="0"/>
              </a:rPr>
              <a:t>.</a:t>
            </a:r>
          </a:p>
        </p:txBody>
      </p:sp>
      <p:sp>
        <p:nvSpPr>
          <p:cNvPr id="5" name="Rectangle: Rounded Corners 4">
            <a:extLst>
              <a:ext uri="{FF2B5EF4-FFF2-40B4-BE49-F238E27FC236}">
                <a16:creationId xmlns:a16="http://schemas.microsoft.com/office/drawing/2014/main" id="{04B76786-A43D-4BB4-A26D-1BC2875323FD}"/>
              </a:ext>
            </a:extLst>
          </p:cNvPr>
          <p:cNvSpPr/>
          <p:nvPr/>
        </p:nvSpPr>
        <p:spPr>
          <a:xfrm>
            <a:off x="2813657" y="553453"/>
            <a:ext cx="6564685" cy="88652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6600" dirty="0">
                <a:ln>
                  <a:solidFill>
                    <a:schemeClr val="bg1"/>
                  </a:solidFill>
                </a:ln>
                <a:solidFill>
                  <a:schemeClr val="bg1"/>
                </a:solidFill>
                <a:latin typeface="Bebas Neue" panose="020B0606020202050201" pitchFamily="34" charset="0"/>
              </a:rPr>
              <a:t>a d d    t i t l e</a:t>
            </a:r>
          </a:p>
        </p:txBody>
      </p:sp>
    </p:spTree>
    <p:extLst>
      <p:ext uri="{BB962C8B-B14F-4D97-AF65-F5344CB8AC3E}">
        <p14:creationId xmlns:p14="http://schemas.microsoft.com/office/powerpoint/2010/main" val="1838552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2CC">
            <a:alpha val="39000"/>
          </a:srgbClr>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97A9EE2-B82F-41F7-A611-37D008EA8CB3}"/>
              </a:ext>
            </a:extLst>
          </p:cNvPr>
          <p:cNvSpPr/>
          <p:nvPr/>
        </p:nvSpPr>
        <p:spPr>
          <a:xfrm rot="21062370">
            <a:off x="1215801" y="2277298"/>
            <a:ext cx="10319495" cy="223777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6600" dirty="0">
                <a:ln>
                  <a:solidFill>
                    <a:schemeClr val="bg1"/>
                  </a:solidFill>
                </a:ln>
                <a:solidFill>
                  <a:srgbClr val="C03C2E"/>
                </a:solidFill>
                <a:latin typeface="Bebas Neue" panose="020B0606020202050201" pitchFamily="34" charset="0"/>
              </a:rPr>
              <a:t>t</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FFC000"/>
                </a:solidFill>
                <a:latin typeface="Bebas Neue" panose="020B0606020202050201" pitchFamily="34" charset="0"/>
              </a:rPr>
              <a:t>h</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92D050"/>
                </a:solidFill>
                <a:latin typeface="Bebas Neue" panose="020B0606020202050201" pitchFamily="34" charset="0"/>
              </a:rPr>
              <a:t>a</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00B0F0"/>
                </a:solidFill>
                <a:latin typeface="Bebas Neue" panose="020B0606020202050201" pitchFamily="34" charset="0"/>
              </a:rPr>
              <a:t>n</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C03C2E"/>
                </a:solidFill>
                <a:latin typeface="Bebas Neue" panose="020B0606020202050201" pitchFamily="34" charset="0"/>
              </a:rPr>
              <a:t>k    </a:t>
            </a:r>
            <a:r>
              <a:rPr lang="id-ID" sz="6600" dirty="0">
                <a:ln>
                  <a:solidFill>
                    <a:schemeClr val="bg1"/>
                  </a:solidFill>
                </a:ln>
                <a:solidFill>
                  <a:srgbClr val="FFC000"/>
                </a:solidFill>
                <a:latin typeface="Bebas Neue" panose="020B0606020202050201" pitchFamily="34" charset="0"/>
              </a:rPr>
              <a:t>y</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92D050"/>
                </a:solidFill>
                <a:latin typeface="Bebas Neue" panose="020B0606020202050201" pitchFamily="34" charset="0"/>
              </a:rPr>
              <a:t>o</a:t>
            </a:r>
            <a:r>
              <a:rPr lang="id-ID" sz="6600" dirty="0">
                <a:ln>
                  <a:solidFill>
                    <a:schemeClr val="bg1"/>
                  </a:solidFill>
                </a:ln>
                <a:solidFill>
                  <a:schemeClr val="tx1"/>
                </a:solidFill>
                <a:latin typeface="Bebas Neue" panose="020B0606020202050201" pitchFamily="34" charset="0"/>
              </a:rPr>
              <a:t> </a:t>
            </a:r>
            <a:r>
              <a:rPr lang="id-ID" sz="6600" dirty="0">
                <a:ln>
                  <a:solidFill>
                    <a:schemeClr val="bg1"/>
                  </a:solidFill>
                </a:ln>
                <a:solidFill>
                  <a:srgbClr val="00B0F0"/>
                </a:solidFill>
                <a:latin typeface="Bebas Neue" panose="020B0606020202050201" pitchFamily="34" charset="0"/>
              </a:rPr>
              <a:t>u</a:t>
            </a:r>
            <a:endParaRPr lang="id-ID" sz="6600" dirty="0">
              <a:ln>
                <a:solidFill>
                  <a:schemeClr val="bg1"/>
                </a:solidFill>
              </a:ln>
              <a:solidFill>
                <a:srgbClr val="FFC000"/>
              </a:solidFill>
              <a:latin typeface="Bebas Neue" panose="020B0606020202050201" pitchFamily="34" charset="0"/>
            </a:endParaRPr>
          </a:p>
        </p:txBody>
      </p:sp>
      <p:sp>
        <p:nvSpPr>
          <p:cNvPr id="23" name="Rectangle 22">
            <a:extLst>
              <a:ext uri="{FF2B5EF4-FFF2-40B4-BE49-F238E27FC236}">
                <a16:creationId xmlns:a16="http://schemas.microsoft.com/office/drawing/2014/main" id="{B12E6B34-425A-429C-BAB6-623FD139E98B}"/>
              </a:ext>
            </a:extLst>
          </p:cNvPr>
          <p:cNvSpPr/>
          <p:nvPr/>
        </p:nvSpPr>
        <p:spPr>
          <a:xfrm>
            <a:off x="1139190" y="739140"/>
            <a:ext cx="845820" cy="845820"/>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a:extLst>
              <a:ext uri="{FF2B5EF4-FFF2-40B4-BE49-F238E27FC236}">
                <a16:creationId xmlns:a16="http://schemas.microsoft.com/office/drawing/2014/main" id="{FEA034DA-6D0A-41BC-A913-50929E7AC040}"/>
              </a:ext>
            </a:extLst>
          </p:cNvPr>
          <p:cNvSpPr/>
          <p:nvPr/>
        </p:nvSpPr>
        <p:spPr>
          <a:xfrm>
            <a:off x="9479280" y="5044440"/>
            <a:ext cx="845820" cy="845820"/>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24">
            <a:extLst>
              <a:ext uri="{FF2B5EF4-FFF2-40B4-BE49-F238E27FC236}">
                <a16:creationId xmlns:a16="http://schemas.microsoft.com/office/drawing/2014/main" id="{8FA4301A-EEE9-496A-AD34-457EA9F090C7}"/>
              </a:ext>
            </a:extLst>
          </p:cNvPr>
          <p:cNvSpPr/>
          <p:nvPr/>
        </p:nvSpPr>
        <p:spPr>
          <a:xfrm>
            <a:off x="2216447" y="1257300"/>
            <a:ext cx="655320" cy="655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a:extLst>
              <a:ext uri="{FF2B5EF4-FFF2-40B4-BE49-F238E27FC236}">
                <a16:creationId xmlns:a16="http://schemas.microsoft.com/office/drawing/2014/main" id="{96B85006-D262-4956-81E0-4FC278EB8361}"/>
              </a:ext>
            </a:extLst>
          </p:cNvPr>
          <p:cNvSpPr/>
          <p:nvPr/>
        </p:nvSpPr>
        <p:spPr>
          <a:xfrm>
            <a:off x="4945380" y="5890260"/>
            <a:ext cx="655320" cy="655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a:extLst>
              <a:ext uri="{FF2B5EF4-FFF2-40B4-BE49-F238E27FC236}">
                <a16:creationId xmlns:a16="http://schemas.microsoft.com/office/drawing/2014/main" id="{CD26E659-5596-4235-8A8A-CBE4817C7E0D}"/>
              </a:ext>
            </a:extLst>
          </p:cNvPr>
          <p:cNvSpPr/>
          <p:nvPr/>
        </p:nvSpPr>
        <p:spPr>
          <a:xfrm>
            <a:off x="6141720" y="312420"/>
            <a:ext cx="655320" cy="6553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ectangle 27">
            <a:extLst>
              <a:ext uri="{FF2B5EF4-FFF2-40B4-BE49-F238E27FC236}">
                <a16:creationId xmlns:a16="http://schemas.microsoft.com/office/drawing/2014/main" id="{9C1268B4-EECC-42EF-B20D-37B91E83E6BC}"/>
              </a:ext>
            </a:extLst>
          </p:cNvPr>
          <p:cNvSpPr/>
          <p:nvPr/>
        </p:nvSpPr>
        <p:spPr>
          <a:xfrm>
            <a:off x="10530840" y="4712970"/>
            <a:ext cx="655320" cy="6553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Rectangle 28">
            <a:extLst>
              <a:ext uri="{FF2B5EF4-FFF2-40B4-BE49-F238E27FC236}">
                <a16:creationId xmlns:a16="http://schemas.microsoft.com/office/drawing/2014/main" id="{B729E20B-4FE5-47C7-B24E-57DD3CA26524}"/>
              </a:ext>
            </a:extLst>
          </p:cNvPr>
          <p:cNvSpPr/>
          <p:nvPr/>
        </p:nvSpPr>
        <p:spPr>
          <a:xfrm>
            <a:off x="545403" y="1812580"/>
            <a:ext cx="845820" cy="8458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Rectangle 29">
            <a:extLst>
              <a:ext uri="{FF2B5EF4-FFF2-40B4-BE49-F238E27FC236}">
                <a16:creationId xmlns:a16="http://schemas.microsoft.com/office/drawing/2014/main" id="{87A40C4D-A495-418B-ACB4-D1B6E14475B2}"/>
              </a:ext>
            </a:extLst>
          </p:cNvPr>
          <p:cNvSpPr/>
          <p:nvPr/>
        </p:nvSpPr>
        <p:spPr>
          <a:xfrm>
            <a:off x="7379970" y="739140"/>
            <a:ext cx="655320" cy="655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Rectangle 30">
            <a:extLst>
              <a:ext uri="{FF2B5EF4-FFF2-40B4-BE49-F238E27FC236}">
                <a16:creationId xmlns:a16="http://schemas.microsoft.com/office/drawing/2014/main" id="{0B84793C-1F94-4C64-BCAE-CE3DFAF248D1}"/>
              </a:ext>
            </a:extLst>
          </p:cNvPr>
          <p:cNvSpPr/>
          <p:nvPr/>
        </p:nvSpPr>
        <p:spPr>
          <a:xfrm>
            <a:off x="3718560" y="5467350"/>
            <a:ext cx="845820" cy="8458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ectangle 31">
            <a:extLst>
              <a:ext uri="{FF2B5EF4-FFF2-40B4-BE49-F238E27FC236}">
                <a16:creationId xmlns:a16="http://schemas.microsoft.com/office/drawing/2014/main" id="{4BA84656-AF4A-492D-AFDA-64FF2E1503C8}"/>
              </a:ext>
            </a:extLst>
          </p:cNvPr>
          <p:cNvSpPr/>
          <p:nvPr/>
        </p:nvSpPr>
        <p:spPr>
          <a:xfrm>
            <a:off x="10546080" y="5581175"/>
            <a:ext cx="845820" cy="8458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a:extLst>
              <a:ext uri="{FF2B5EF4-FFF2-40B4-BE49-F238E27FC236}">
                <a16:creationId xmlns:a16="http://schemas.microsoft.com/office/drawing/2014/main" id="{B483E9E9-4BEE-4A69-8F63-FBC6926074F5}"/>
              </a:ext>
            </a:extLst>
          </p:cNvPr>
          <p:cNvSpPr/>
          <p:nvPr/>
        </p:nvSpPr>
        <p:spPr>
          <a:xfrm rot="21132772">
            <a:off x="-6505223" y="-5054733"/>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a:extLst>
              <a:ext uri="{FF2B5EF4-FFF2-40B4-BE49-F238E27FC236}">
                <a16:creationId xmlns:a16="http://schemas.microsoft.com/office/drawing/2014/main" id="{D1E496C1-7EEA-4DD4-8920-4B0A7082E565}"/>
              </a:ext>
            </a:extLst>
          </p:cNvPr>
          <p:cNvSpPr/>
          <p:nvPr/>
        </p:nvSpPr>
        <p:spPr>
          <a:xfrm rot="21132772">
            <a:off x="-2695224" y="8813667"/>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1AC0AD8E-1B0A-4573-8B50-63661346E61B}"/>
              </a:ext>
            </a:extLst>
          </p:cNvPr>
          <p:cNvSpPr/>
          <p:nvPr/>
        </p:nvSpPr>
        <p:spPr>
          <a:xfrm rot="21132772">
            <a:off x="-6505223" y="-5054733"/>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a:extLst>
              <a:ext uri="{FF2B5EF4-FFF2-40B4-BE49-F238E27FC236}">
                <a16:creationId xmlns:a16="http://schemas.microsoft.com/office/drawing/2014/main" id="{96B9DAEE-8FFA-410E-A3DD-8D3D99CF29A0}"/>
              </a:ext>
            </a:extLst>
          </p:cNvPr>
          <p:cNvSpPr/>
          <p:nvPr/>
        </p:nvSpPr>
        <p:spPr>
          <a:xfrm rot="21132772">
            <a:off x="-2695224" y="8813667"/>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a:extLst>
              <a:ext uri="{FF2B5EF4-FFF2-40B4-BE49-F238E27FC236}">
                <a16:creationId xmlns:a16="http://schemas.microsoft.com/office/drawing/2014/main" id="{40881A3E-B4DA-46FD-9508-D6078C0B3F40}"/>
              </a:ext>
            </a:extLst>
          </p:cNvPr>
          <p:cNvSpPr/>
          <p:nvPr/>
        </p:nvSpPr>
        <p:spPr>
          <a:xfrm rot="21132772">
            <a:off x="-6505225" y="-5054734"/>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9732265A-F92D-4578-8F06-005B4552C0E1}"/>
              </a:ext>
            </a:extLst>
          </p:cNvPr>
          <p:cNvSpPr/>
          <p:nvPr/>
        </p:nvSpPr>
        <p:spPr>
          <a:xfrm rot="21132772">
            <a:off x="-2695226" y="8813666"/>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F587078C-1497-4ECD-8B1F-034762107C92}"/>
              </a:ext>
            </a:extLst>
          </p:cNvPr>
          <p:cNvSpPr/>
          <p:nvPr/>
        </p:nvSpPr>
        <p:spPr>
          <a:xfrm rot="21132772">
            <a:off x="-6505224" y="-5054734"/>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a:extLst>
              <a:ext uri="{FF2B5EF4-FFF2-40B4-BE49-F238E27FC236}">
                <a16:creationId xmlns:a16="http://schemas.microsoft.com/office/drawing/2014/main" id="{EA18CFF6-18F5-46FC-A658-DCBC6A0AEF58}"/>
              </a:ext>
            </a:extLst>
          </p:cNvPr>
          <p:cNvSpPr/>
          <p:nvPr/>
        </p:nvSpPr>
        <p:spPr>
          <a:xfrm rot="21132772">
            <a:off x="-2695225" y="8813666"/>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B1F464DF-D90A-49B3-B4DC-76FCCD9394D9}"/>
              </a:ext>
            </a:extLst>
          </p:cNvPr>
          <p:cNvGrpSpPr/>
          <p:nvPr/>
        </p:nvGrpSpPr>
        <p:grpSpPr>
          <a:xfrm>
            <a:off x="12465922" y="-5517840"/>
            <a:ext cx="19344475" cy="5349589"/>
            <a:chOff x="12465922" y="-5517840"/>
            <a:chExt cx="19344475" cy="5349589"/>
          </a:xfrm>
        </p:grpSpPr>
        <p:sp>
          <p:nvSpPr>
            <p:cNvPr id="17" name="Arrow: Right 16">
              <a:extLst>
                <a:ext uri="{FF2B5EF4-FFF2-40B4-BE49-F238E27FC236}">
                  <a16:creationId xmlns:a16="http://schemas.microsoft.com/office/drawing/2014/main" id="{598A33F4-5734-465F-98FA-D698245DBB73}"/>
                </a:ext>
              </a:extLst>
            </p:cNvPr>
            <p:cNvSpPr/>
            <p:nvPr/>
          </p:nvSpPr>
          <p:spPr>
            <a:xfrm rot="10330971">
              <a:off x="12465922" y="-5517840"/>
              <a:ext cx="19344475" cy="5349589"/>
            </a:xfrm>
            <a:prstGeom prst="rightArrow">
              <a:avLst>
                <a:gd name="adj1" fmla="val 50000"/>
                <a:gd name="adj2" fmla="val 72417"/>
              </a:avLst>
            </a:prstGeom>
            <a:solidFill>
              <a:srgbClr val="FFFF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schemeClr val="bg1"/>
                </a:solidFill>
                <a:latin typeface="Bebas Neue" panose="020B0606020202050201" pitchFamily="34" charset="0"/>
              </a:endParaRPr>
            </a:p>
          </p:txBody>
        </p:sp>
        <p:sp>
          <p:nvSpPr>
            <p:cNvPr id="18" name="Rectangle: Rounded Corners 17">
              <a:extLst>
                <a:ext uri="{FF2B5EF4-FFF2-40B4-BE49-F238E27FC236}">
                  <a16:creationId xmlns:a16="http://schemas.microsoft.com/office/drawing/2014/main" id="{7869B1F8-0187-4BC8-8BFB-E0A7407EB356}"/>
                </a:ext>
              </a:extLst>
            </p:cNvPr>
            <p:cNvSpPr/>
            <p:nvPr/>
          </p:nvSpPr>
          <p:spPr>
            <a:xfrm rot="21133746">
              <a:off x="16346850" y="-4269093"/>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schemeClr val="bg1"/>
                  </a:solidFill>
                  <a:latin typeface="Bebas Neue" panose="020B0606020202050201" pitchFamily="34" charset="0"/>
                </a:rPr>
                <a:t>thankyou</a:t>
              </a:r>
            </a:p>
          </p:txBody>
        </p:sp>
      </p:grpSp>
      <p:grpSp>
        <p:nvGrpSpPr>
          <p:cNvPr id="3" name="Group 2">
            <a:extLst>
              <a:ext uri="{FF2B5EF4-FFF2-40B4-BE49-F238E27FC236}">
                <a16:creationId xmlns:a16="http://schemas.microsoft.com/office/drawing/2014/main" id="{06F1E7E5-7051-4198-94FA-0FF8C4CF1FF1}"/>
              </a:ext>
            </a:extLst>
          </p:cNvPr>
          <p:cNvGrpSpPr/>
          <p:nvPr/>
        </p:nvGrpSpPr>
        <p:grpSpPr>
          <a:xfrm>
            <a:off x="-19608140" y="6889201"/>
            <a:ext cx="19344475" cy="4197899"/>
            <a:chOff x="-19608140" y="6889201"/>
            <a:chExt cx="19344475" cy="5349589"/>
          </a:xfrm>
        </p:grpSpPr>
        <p:sp>
          <p:nvSpPr>
            <p:cNvPr id="19" name="Arrow: Right 18">
              <a:extLst>
                <a:ext uri="{FF2B5EF4-FFF2-40B4-BE49-F238E27FC236}">
                  <a16:creationId xmlns:a16="http://schemas.microsoft.com/office/drawing/2014/main" id="{EA565F74-C6FA-4FCD-ABBF-B458D3E88598}"/>
                </a:ext>
              </a:extLst>
            </p:cNvPr>
            <p:cNvSpPr/>
            <p:nvPr/>
          </p:nvSpPr>
          <p:spPr>
            <a:xfrm rot="21156679">
              <a:off x="-19608140" y="6889201"/>
              <a:ext cx="19344475" cy="5349589"/>
            </a:xfrm>
            <a:prstGeom prst="rightArrow">
              <a:avLst>
                <a:gd name="adj1" fmla="val 50000"/>
                <a:gd name="adj2" fmla="val 72417"/>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Rounded Corners 19">
              <a:extLst>
                <a:ext uri="{FF2B5EF4-FFF2-40B4-BE49-F238E27FC236}">
                  <a16:creationId xmlns:a16="http://schemas.microsoft.com/office/drawing/2014/main" id="{8A74AF0A-2871-4BB4-BE31-59E042EBF0E1}"/>
                </a:ext>
              </a:extLst>
            </p:cNvPr>
            <p:cNvSpPr/>
            <p:nvPr/>
          </p:nvSpPr>
          <p:spPr>
            <a:xfrm rot="21133746">
              <a:off x="-19284063" y="8675302"/>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schemeClr val="bg1"/>
                  </a:solidFill>
                  <a:latin typeface="Bebas Neue" panose="020B0606020202050201" pitchFamily="34" charset="0"/>
                </a:rPr>
                <a:t>thankyou</a:t>
              </a:r>
            </a:p>
          </p:txBody>
        </p:sp>
      </p:grpSp>
      <p:sp>
        <p:nvSpPr>
          <p:cNvPr id="33" name="Rectangle 32">
            <a:extLst>
              <a:ext uri="{FF2B5EF4-FFF2-40B4-BE49-F238E27FC236}">
                <a16:creationId xmlns:a16="http://schemas.microsoft.com/office/drawing/2014/main" id="{ED548814-1DDB-41F8-B515-494ECBEBA766}"/>
              </a:ext>
            </a:extLst>
          </p:cNvPr>
          <p:cNvSpPr/>
          <p:nvPr/>
        </p:nvSpPr>
        <p:spPr>
          <a:xfrm>
            <a:off x="9700260" y="431228"/>
            <a:ext cx="845820" cy="845820"/>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ectangle 33">
            <a:extLst>
              <a:ext uri="{FF2B5EF4-FFF2-40B4-BE49-F238E27FC236}">
                <a16:creationId xmlns:a16="http://schemas.microsoft.com/office/drawing/2014/main" id="{ABBABA7E-EFBD-4E2C-BC86-D2120837A631}"/>
              </a:ext>
            </a:extLst>
          </p:cNvPr>
          <p:cNvSpPr/>
          <p:nvPr/>
        </p:nvSpPr>
        <p:spPr>
          <a:xfrm>
            <a:off x="436245" y="5828203"/>
            <a:ext cx="655320" cy="6553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ectangle 34">
            <a:extLst>
              <a:ext uri="{FF2B5EF4-FFF2-40B4-BE49-F238E27FC236}">
                <a16:creationId xmlns:a16="http://schemas.microsoft.com/office/drawing/2014/main" id="{83ED7317-7A74-49FA-A790-F03D85088D09}"/>
              </a:ext>
            </a:extLst>
          </p:cNvPr>
          <p:cNvSpPr/>
          <p:nvPr/>
        </p:nvSpPr>
        <p:spPr>
          <a:xfrm>
            <a:off x="1246343" y="5607933"/>
            <a:ext cx="520544" cy="52054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0140511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95833E-6 1.85185E-6 L 1.32083 -0.30324 " pathEditMode="relative" rAng="0" ptsTypes="AA">
                                      <p:cBhvr>
                                        <p:cTn id="6" dur="500" fill="hold"/>
                                        <p:tgtEl>
                                          <p:spTgt spid="3"/>
                                        </p:tgtEl>
                                        <p:attrNameLst>
                                          <p:attrName>ppt_x</p:attrName>
                                          <p:attrName>ppt_y</p:attrName>
                                        </p:attrNameLst>
                                      </p:cBhvr>
                                      <p:rCtr x="66042" y="-15162"/>
                                    </p:animMotion>
                                  </p:childTnLst>
                                </p:cTn>
                              </p:par>
                              <p:par>
                                <p:cTn id="7" presetID="42" presetClass="path" presetSubtype="0" accel="50000" decel="50000" fill="hold" nodeType="withEffect">
                                  <p:stCondLst>
                                    <p:cond delay="0"/>
                                  </p:stCondLst>
                                  <p:childTnLst>
                                    <p:animMotion origin="layout" path="M 4.79167E-6 3.33333E-6 L -1.42201 0.36157 " pathEditMode="relative" rAng="0" ptsTypes="AA">
                                      <p:cBhvr>
                                        <p:cTn id="8" dur="500" fill="hold"/>
                                        <p:tgtEl>
                                          <p:spTgt spid="4"/>
                                        </p:tgtEl>
                                        <p:attrNameLst>
                                          <p:attrName>ppt_x</p:attrName>
                                          <p:attrName>ppt_y</p:attrName>
                                        </p:attrNameLst>
                                      </p:cBhvr>
                                      <p:rCtr x="-71107" y="18079"/>
                                    </p:animMotion>
                                  </p:childTnLst>
                                </p:cTn>
                              </p:par>
                              <p:par>
                                <p:cTn id="9" presetID="42" presetClass="path" presetSubtype="0" accel="50000" decel="50000" fill="hold" grpId="0" nodeType="withEffect">
                                  <p:stCondLst>
                                    <p:cond delay="0"/>
                                  </p:stCondLst>
                                  <p:childTnLst>
                                    <p:animMotion origin="layout" path="M 0.18737 0.76111 L 0.14674 0.27222 " pathEditMode="relative" rAng="0" ptsTypes="AA">
                                      <p:cBhvr>
                                        <p:cTn id="10" dur="1000" fill="hold"/>
                                        <p:tgtEl>
                                          <p:spTgt spid="13"/>
                                        </p:tgtEl>
                                        <p:attrNameLst>
                                          <p:attrName>ppt_x</p:attrName>
                                          <p:attrName>ppt_y</p:attrName>
                                        </p:attrNameLst>
                                      </p:cBhvr>
                                      <p:rCtr x="-2031" y="-24444"/>
                                    </p:animMotion>
                                  </p:childTnLst>
                                </p:cTn>
                              </p:par>
                              <p:par>
                                <p:cTn id="11" presetID="42" presetClass="path" presetSubtype="0" accel="50000" decel="50000" fill="hold" grpId="0" nodeType="withEffect">
                                  <p:stCondLst>
                                    <p:cond delay="0"/>
                                  </p:stCondLst>
                                  <p:childTnLst>
                                    <p:animMotion origin="layout" path="M -0.07826 -0.75 L -0.04076 -0.26111 " pathEditMode="relative" rAng="0" ptsTypes="AA">
                                      <p:cBhvr>
                                        <p:cTn id="12" dur="1000" fill="hold"/>
                                        <p:tgtEl>
                                          <p:spTgt spid="7"/>
                                        </p:tgtEl>
                                        <p:attrNameLst>
                                          <p:attrName>ppt_x</p:attrName>
                                          <p:attrName>ppt_y</p:attrName>
                                        </p:attrNameLst>
                                      </p:cBhvr>
                                      <p:rCtr x="1875" y="24444"/>
                                    </p:animMotion>
                                  </p:childTnLst>
                                </p:cTn>
                              </p:par>
                              <p:par>
                                <p:cTn id="13" presetID="42" presetClass="path" presetSubtype="0" accel="50000" decel="50000" fill="hold" grpId="0" nodeType="withEffect">
                                  <p:stCondLst>
                                    <p:cond delay="250"/>
                                  </p:stCondLst>
                                  <p:childTnLst>
                                    <p:animMotion origin="layout" path="M 0.18737 0.76111 L 0.14674 0.27222 " pathEditMode="relative" rAng="0" ptsTypes="AA">
                                      <p:cBhvr>
                                        <p:cTn id="14" dur="1000" fill="hold"/>
                                        <p:tgtEl>
                                          <p:spTgt spid="8"/>
                                        </p:tgtEl>
                                        <p:attrNameLst>
                                          <p:attrName>ppt_x</p:attrName>
                                          <p:attrName>ppt_y</p:attrName>
                                        </p:attrNameLst>
                                      </p:cBhvr>
                                      <p:rCtr x="-2031" y="-24444"/>
                                    </p:animMotion>
                                  </p:childTnLst>
                                </p:cTn>
                              </p:par>
                              <p:par>
                                <p:cTn id="15" presetID="42" presetClass="path" presetSubtype="0" accel="50000" decel="50000" fill="hold" grpId="0" nodeType="withEffect">
                                  <p:stCondLst>
                                    <p:cond delay="250"/>
                                  </p:stCondLst>
                                  <p:childTnLst>
                                    <p:animMotion origin="layout" path="M -0.07826 -0.75 L -0.04076 -0.26111 " pathEditMode="relative" rAng="0" ptsTypes="AA">
                                      <p:cBhvr>
                                        <p:cTn id="16" dur="1000" fill="hold"/>
                                        <p:tgtEl>
                                          <p:spTgt spid="9"/>
                                        </p:tgtEl>
                                        <p:attrNameLst>
                                          <p:attrName>ppt_x</p:attrName>
                                          <p:attrName>ppt_y</p:attrName>
                                        </p:attrNameLst>
                                      </p:cBhvr>
                                      <p:rCtr x="1875" y="24444"/>
                                    </p:animMotion>
                                  </p:childTnLst>
                                </p:cTn>
                              </p:par>
                              <p:par>
                                <p:cTn id="17" presetID="42" presetClass="path" presetSubtype="0" accel="50000" decel="50000" fill="hold" grpId="0" nodeType="withEffect">
                                  <p:stCondLst>
                                    <p:cond delay="500"/>
                                  </p:stCondLst>
                                  <p:childTnLst>
                                    <p:animMotion origin="layout" path="M 0.18737 0.76111 L 0.14674 0.27222 " pathEditMode="relative" rAng="0" ptsTypes="AA">
                                      <p:cBhvr>
                                        <p:cTn id="18" dur="1000" fill="hold"/>
                                        <p:tgtEl>
                                          <p:spTgt spid="10"/>
                                        </p:tgtEl>
                                        <p:attrNameLst>
                                          <p:attrName>ppt_x</p:attrName>
                                          <p:attrName>ppt_y</p:attrName>
                                        </p:attrNameLst>
                                      </p:cBhvr>
                                      <p:rCtr x="-2031" y="-24444"/>
                                    </p:animMotion>
                                  </p:childTnLst>
                                </p:cTn>
                              </p:par>
                              <p:par>
                                <p:cTn id="19" presetID="42" presetClass="path" presetSubtype="0" accel="50000" decel="50000" fill="hold" grpId="0" nodeType="withEffect">
                                  <p:stCondLst>
                                    <p:cond delay="500"/>
                                  </p:stCondLst>
                                  <p:childTnLst>
                                    <p:animMotion origin="layout" path="M -0.07826 -0.75 L -0.04076 -0.26111 " pathEditMode="relative" rAng="0" ptsTypes="AA">
                                      <p:cBhvr>
                                        <p:cTn id="20" dur="1000" fill="hold"/>
                                        <p:tgtEl>
                                          <p:spTgt spid="14"/>
                                        </p:tgtEl>
                                        <p:attrNameLst>
                                          <p:attrName>ppt_x</p:attrName>
                                          <p:attrName>ppt_y</p:attrName>
                                        </p:attrNameLst>
                                      </p:cBhvr>
                                      <p:rCtr x="1875" y="24444"/>
                                    </p:animMotion>
                                  </p:childTnLst>
                                </p:cTn>
                              </p:par>
                              <p:par>
                                <p:cTn id="21" presetID="42" presetClass="path" presetSubtype="0" accel="50000" decel="50000" fill="hold" grpId="0" nodeType="withEffect">
                                  <p:stCondLst>
                                    <p:cond delay="750"/>
                                  </p:stCondLst>
                                  <p:childTnLst>
                                    <p:animMotion origin="layout" path="M 0.18737 0.76111 L 0.14674 0.27222 " pathEditMode="relative" rAng="0" ptsTypes="AA">
                                      <p:cBhvr>
                                        <p:cTn id="22" dur="1000" fill="hold"/>
                                        <p:tgtEl>
                                          <p:spTgt spid="15"/>
                                        </p:tgtEl>
                                        <p:attrNameLst>
                                          <p:attrName>ppt_x</p:attrName>
                                          <p:attrName>ppt_y</p:attrName>
                                        </p:attrNameLst>
                                      </p:cBhvr>
                                      <p:rCtr x="-2031" y="-24444"/>
                                    </p:animMotion>
                                  </p:childTnLst>
                                </p:cTn>
                              </p:par>
                              <p:par>
                                <p:cTn id="23" presetID="42" presetClass="path" presetSubtype="0" accel="50000" decel="50000" fill="hold" grpId="0" nodeType="withEffect">
                                  <p:stCondLst>
                                    <p:cond delay="750"/>
                                  </p:stCondLst>
                                  <p:childTnLst>
                                    <p:animMotion origin="layout" path="M -0.07826 -0.75 L -0.04076 -0.26111 " pathEditMode="relative" rAng="0" ptsTypes="AA">
                                      <p:cBhvr>
                                        <p:cTn id="24" dur="1000" fill="hold"/>
                                        <p:tgtEl>
                                          <p:spTgt spid="16"/>
                                        </p:tgtEl>
                                        <p:attrNameLst>
                                          <p:attrName>ppt_x</p:attrName>
                                          <p:attrName>ppt_y</p:attrName>
                                        </p:attrNameLst>
                                      </p:cBhvr>
                                      <p:rCtr x="1875" y="24444"/>
                                    </p:animMotion>
                                  </p:childTnLst>
                                </p:cTn>
                              </p:par>
                              <p:par>
                                <p:cTn id="25" presetID="42" presetClass="path" presetSubtype="0" accel="50000" decel="50000" fill="hold" nodeType="withEffect">
                                  <p:stCondLst>
                                    <p:cond delay="750"/>
                                  </p:stCondLst>
                                  <p:childTnLst>
                                    <p:animMotion origin="layout" path="M 1.32083 -0.30324 L 1.5931 -0.36065 " pathEditMode="relative" rAng="0" ptsTypes="AA">
                                      <p:cBhvr>
                                        <p:cTn id="26" dur="2000" fill="hold"/>
                                        <p:tgtEl>
                                          <p:spTgt spid="3"/>
                                        </p:tgtEl>
                                        <p:attrNameLst>
                                          <p:attrName>ppt_x</p:attrName>
                                          <p:attrName>ppt_y</p:attrName>
                                        </p:attrNameLst>
                                      </p:cBhvr>
                                      <p:rCtr x="13607" y="-2870"/>
                                    </p:animMotion>
                                  </p:childTnLst>
                                </p:cTn>
                              </p:par>
                              <p:par>
                                <p:cTn id="27" presetID="42" presetClass="path" presetSubtype="0" accel="50000" decel="50000" fill="hold" nodeType="withEffect">
                                  <p:stCondLst>
                                    <p:cond delay="750"/>
                                  </p:stCondLst>
                                  <p:childTnLst>
                                    <p:animMotion origin="layout" path="M -1.42201 0.36158 L -1.64701 0.41458 " pathEditMode="relative" rAng="0" ptsTypes="AA">
                                      <p:cBhvr>
                                        <p:cTn id="28" dur="2000" fill="hold"/>
                                        <p:tgtEl>
                                          <p:spTgt spid="4"/>
                                        </p:tgtEl>
                                        <p:attrNameLst>
                                          <p:attrName>ppt_x</p:attrName>
                                          <p:attrName>ppt_y</p:attrName>
                                        </p:attrNameLst>
                                      </p:cBhvr>
                                      <p:rCtr x="-10443" y="2523"/>
                                    </p:animMotion>
                                  </p:childTnLst>
                                </p:cTn>
                              </p:par>
                              <p:par>
                                <p:cTn id="29" presetID="16" presetClass="entr" presetSubtype="42" fill="hold" grpId="0" nodeType="withEffect">
                                  <p:stCondLst>
                                    <p:cond delay="750"/>
                                  </p:stCondLst>
                                  <p:childTnLst>
                                    <p:set>
                                      <p:cBhvr>
                                        <p:cTn id="30" dur="1" fill="hold">
                                          <p:stCondLst>
                                            <p:cond delay="0"/>
                                          </p:stCondLst>
                                        </p:cTn>
                                        <p:tgtEl>
                                          <p:spTgt spid="21"/>
                                        </p:tgtEl>
                                        <p:attrNameLst>
                                          <p:attrName>style.visibility</p:attrName>
                                        </p:attrNameLst>
                                      </p:cBhvr>
                                      <p:to>
                                        <p:strVal val="visible"/>
                                      </p:to>
                                    </p:set>
                                    <p:animEffect transition="in" filter="barn(outHorizontal)">
                                      <p:cBhvr>
                                        <p:cTn id="31" dur="500"/>
                                        <p:tgtEl>
                                          <p:spTgt spid="21"/>
                                        </p:tgtEl>
                                      </p:cBhvr>
                                    </p:animEffect>
                                  </p:childTnLst>
                                </p:cTn>
                              </p:par>
                              <p:par>
                                <p:cTn id="32" presetID="1" presetClass="entr" presetSubtype="0" fill="hold" grpId="0" nodeType="withEffect">
                                  <p:stCondLst>
                                    <p:cond delay="300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2800"/>
                                  </p:stCondLst>
                                  <p:childTnLst>
                                    <p:set>
                                      <p:cBhvr>
                                        <p:cTn id="35" dur="1" fill="hold">
                                          <p:stCondLst>
                                            <p:cond delay="0"/>
                                          </p:stCondLst>
                                        </p:cTn>
                                        <p:tgtEl>
                                          <p:spTgt spid="29"/>
                                        </p:tgtEl>
                                        <p:attrNameLst>
                                          <p:attrName>style.visibility</p:attrName>
                                        </p:attrNameLst>
                                      </p:cBhvr>
                                      <p:to>
                                        <p:strVal val="visible"/>
                                      </p:to>
                                    </p:set>
                                  </p:childTnLst>
                                </p:cTn>
                              </p:par>
                              <p:par>
                                <p:cTn id="36" presetID="1" presetClass="entr" presetSubtype="0" fill="hold" grpId="0" nodeType="withEffect">
                                  <p:stCondLst>
                                    <p:cond delay="330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grpId="0" nodeType="withEffect">
                                  <p:stCondLst>
                                    <p:cond delay="400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3000"/>
                                  </p:stCondLst>
                                  <p:childTnLst>
                                    <p:set>
                                      <p:cBhvr>
                                        <p:cTn id="41" dur="1" fill="hold">
                                          <p:stCondLst>
                                            <p:cond delay="0"/>
                                          </p:stCondLst>
                                        </p:cTn>
                                        <p:tgtEl>
                                          <p:spTgt spid="30"/>
                                        </p:tgtEl>
                                        <p:attrNameLst>
                                          <p:attrName>style.visibility</p:attrName>
                                        </p:attrNameLst>
                                      </p:cBhvr>
                                      <p:to>
                                        <p:strVal val="visible"/>
                                      </p:to>
                                    </p:set>
                                  </p:childTnLst>
                                </p:cTn>
                              </p:par>
                              <p:par>
                                <p:cTn id="42" presetID="1" presetClass="entr" presetSubtype="0" fill="hold" grpId="0" nodeType="withEffect">
                                  <p:stCondLst>
                                    <p:cond delay="330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2900"/>
                                  </p:stCondLst>
                                  <p:childTnLst>
                                    <p:set>
                                      <p:cBhvr>
                                        <p:cTn id="45" dur="1" fill="hold">
                                          <p:stCondLst>
                                            <p:cond delay="0"/>
                                          </p:stCondLst>
                                        </p:cTn>
                                        <p:tgtEl>
                                          <p:spTgt spid="32"/>
                                        </p:tgtEl>
                                        <p:attrNameLst>
                                          <p:attrName>style.visibility</p:attrName>
                                        </p:attrNameLst>
                                      </p:cBhvr>
                                      <p:to>
                                        <p:strVal val="visible"/>
                                      </p:to>
                                    </p:set>
                                  </p:childTnLst>
                                </p:cTn>
                              </p:par>
                              <p:par>
                                <p:cTn id="46" presetID="1" presetClass="entr" presetSubtype="0" fill="hold" grpId="0" nodeType="withEffect">
                                  <p:stCondLst>
                                    <p:cond delay="3600"/>
                                  </p:stCondLst>
                                  <p:childTnLst>
                                    <p:set>
                                      <p:cBhvr>
                                        <p:cTn id="47" dur="1" fill="hold">
                                          <p:stCondLst>
                                            <p:cond delay="0"/>
                                          </p:stCondLst>
                                        </p:cTn>
                                        <p:tgtEl>
                                          <p:spTgt spid="24"/>
                                        </p:tgtEl>
                                        <p:attrNameLst>
                                          <p:attrName>style.visibility</p:attrName>
                                        </p:attrNameLst>
                                      </p:cBhvr>
                                      <p:to>
                                        <p:strVal val="visible"/>
                                      </p:to>
                                    </p:set>
                                  </p:childTnLst>
                                </p:cTn>
                              </p:par>
                              <p:par>
                                <p:cTn id="48" presetID="1" presetClass="entr" presetSubtype="0" fill="hold" grpId="0" nodeType="withEffect">
                                  <p:stCondLst>
                                    <p:cond delay="3100"/>
                                  </p:stCondLst>
                                  <p:childTnLst>
                                    <p:set>
                                      <p:cBhvr>
                                        <p:cTn id="49" dur="1" fill="hold">
                                          <p:stCondLst>
                                            <p:cond delay="0"/>
                                          </p:stCondLst>
                                        </p:cTn>
                                        <p:tgtEl>
                                          <p:spTgt spid="26"/>
                                        </p:tgtEl>
                                        <p:attrNameLst>
                                          <p:attrName>style.visibility</p:attrName>
                                        </p:attrNameLst>
                                      </p:cBhvr>
                                      <p:to>
                                        <p:strVal val="visible"/>
                                      </p:to>
                                    </p:set>
                                  </p:childTnLst>
                                </p:cTn>
                              </p:par>
                              <p:par>
                                <p:cTn id="50" presetID="1" presetClass="entr" presetSubtype="0" fill="hold" grpId="0" nodeType="withEffect">
                                  <p:stCondLst>
                                    <p:cond delay="4000"/>
                                  </p:stCondLst>
                                  <p:childTnLst>
                                    <p:set>
                                      <p:cBhvr>
                                        <p:cTn id="51" dur="1" fill="hold">
                                          <p:stCondLst>
                                            <p:cond delay="0"/>
                                          </p:stCondLst>
                                        </p:cTn>
                                        <p:tgtEl>
                                          <p:spTgt spid="31"/>
                                        </p:tgtEl>
                                        <p:attrNameLst>
                                          <p:attrName>style.visibility</p:attrName>
                                        </p:attrNameLst>
                                      </p:cBhvr>
                                      <p:to>
                                        <p:strVal val="visible"/>
                                      </p:to>
                                    </p:set>
                                  </p:childTnLst>
                                </p:cTn>
                              </p:par>
                              <p:par>
                                <p:cTn id="52" presetID="1" presetClass="entr" presetSubtype="0" fill="hold" grpId="0" nodeType="withEffect">
                                  <p:stCondLst>
                                    <p:cond delay="3000"/>
                                  </p:stCondLst>
                                  <p:childTnLst>
                                    <p:set>
                                      <p:cBhvr>
                                        <p:cTn id="53" dur="1" fill="hold">
                                          <p:stCondLst>
                                            <p:cond delay="0"/>
                                          </p:stCondLst>
                                        </p:cTn>
                                        <p:tgtEl>
                                          <p:spTgt spid="33"/>
                                        </p:tgtEl>
                                        <p:attrNameLst>
                                          <p:attrName>style.visibility</p:attrName>
                                        </p:attrNameLst>
                                      </p:cBhvr>
                                      <p:to>
                                        <p:strVal val="visible"/>
                                      </p:to>
                                    </p:set>
                                  </p:childTnLst>
                                </p:cTn>
                              </p:par>
                              <p:par>
                                <p:cTn id="54" presetID="1" presetClass="entr" presetSubtype="0" fill="hold" grpId="0" nodeType="withEffect">
                                  <p:stCondLst>
                                    <p:cond delay="2900"/>
                                  </p:stCondLst>
                                  <p:childTnLst>
                                    <p:set>
                                      <p:cBhvr>
                                        <p:cTn id="55" dur="1" fill="hold">
                                          <p:stCondLst>
                                            <p:cond delay="0"/>
                                          </p:stCondLst>
                                        </p:cTn>
                                        <p:tgtEl>
                                          <p:spTgt spid="34"/>
                                        </p:tgtEl>
                                        <p:attrNameLst>
                                          <p:attrName>style.visibility</p:attrName>
                                        </p:attrNameLst>
                                      </p:cBhvr>
                                      <p:to>
                                        <p:strVal val="visible"/>
                                      </p:to>
                                    </p:set>
                                  </p:childTnLst>
                                </p:cTn>
                              </p:par>
                              <p:par>
                                <p:cTn id="56" presetID="1" presetClass="entr" presetSubtype="0" fill="hold" grpId="0" nodeType="withEffect">
                                  <p:stCondLst>
                                    <p:cond delay="3500"/>
                                  </p:stCondLst>
                                  <p:childTnLst>
                                    <p:set>
                                      <p:cBhvr>
                                        <p:cTn id="57"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15" grpId="0" animBg="1"/>
      <p:bldP spid="16" grpId="0" animBg="1"/>
      <p:bldP spid="10" grpId="0" animBg="1"/>
      <p:bldP spid="14" grpId="0" animBg="1"/>
      <p:bldP spid="8" grpId="0" animBg="1"/>
      <p:bldP spid="9" grpId="0" animBg="1"/>
      <p:bldP spid="13" grpId="0" animBg="1"/>
      <p:bldP spid="7" grpId="0" animBg="1"/>
      <p:bldP spid="33" grpId="0" animBg="1"/>
      <p:bldP spid="34" grpId="0" animBg="1"/>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194" name="Rectangle: Rounded Corners 193">
            <a:extLst>
              <a:ext uri="{FF2B5EF4-FFF2-40B4-BE49-F238E27FC236}">
                <a16:creationId xmlns:a16="http://schemas.microsoft.com/office/drawing/2014/main" id="{68D4B3F5-6E8F-4A5B-A1E4-314B11B43972}"/>
              </a:ext>
            </a:extLst>
          </p:cNvPr>
          <p:cNvSpPr/>
          <p:nvPr/>
        </p:nvSpPr>
        <p:spPr>
          <a:xfrm>
            <a:off x="6945579" y="1174650"/>
            <a:ext cx="4361915" cy="4508700"/>
          </a:xfrm>
          <a:prstGeom prst="roundRect">
            <a:avLst>
              <a:gd name="adj" fmla="val 829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8" name="Rectangle: Rounded Corners 187">
            <a:extLst>
              <a:ext uri="{FF2B5EF4-FFF2-40B4-BE49-F238E27FC236}">
                <a16:creationId xmlns:a16="http://schemas.microsoft.com/office/drawing/2014/main" id="{2F33854C-C7AE-4CE2-A11C-2CE91B911EDD}"/>
              </a:ext>
            </a:extLst>
          </p:cNvPr>
          <p:cNvSpPr/>
          <p:nvPr/>
        </p:nvSpPr>
        <p:spPr>
          <a:xfrm>
            <a:off x="855478" y="1174650"/>
            <a:ext cx="5708501" cy="4508700"/>
          </a:xfrm>
          <a:prstGeom prst="roundRect">
            <a:avLst>
              <a:gd name="adj" fmla="val 829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3" name="Group 162">
            <a:extLst>
              <a:ext uri="{FF2B5EF4-FFF2-40B4-BE49-F238E27FC236}">
                <a16:creationId xmlns:a16="http://schemas.microsoft.com/office/drawing/2014/main" id="{58560C6C-D075-4967-902C-C30A730FBD29}"/>
              </a:ext>
            </a:extLst>
          </p:cNvPr>
          <p:cNvGrpSpPr/>
          <p:nvPr/>
        </p:nvGrpSpPr>
        <p:grpSpPr>
          <a:xfrm>
            <a:off x="1237078" y="1569839"/>
            <a:ext cx="4876958" cy="3919438"/>
            <a:chOff x="5373660" y="1147071"/>
            <a:chExt cx="4876958" cy="3919438"/>
          </a:xfrm>
        </p:grpSpPr>
        <p:sp>
          <p:nvSpPr>
            <p:cNvPr id="164" name="Rectangle: Rounded Corners 163">
              <a:extLst>
                <a:ext uri="{FF2B5EF4-FFF2-40B4-BE49-F238E27FC236}">
                  <a16:creationId xmlns:a16="http://schemas.microsoft.com/office/drawing/2014/main" id="{5F4C3A7A-8A6B-423A-BB84-66EDD1F4BCAF}"/>
                </a:ext>
              </a:extLst>
            </p:cNvPr>
            <p:cNvSpPr/>
            <p:nvPr/>
          </p:nvSpPr>
          <p:spPr>
            <a:xfrm>
              <a:off x="6096000" y="1819522"/>
              <a:ext cx="542925" cy="542925"/>
            </a:xfrm>
            <a:prstGeom prst="round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5" name="Rectangle: Rounded Corners 164">
              <a:extLst>
                <a:ext uri="{FF2B5EF4-FFF2-40B4-BE49-F238E27FC236}">
                  <a16:creationId xmlns:a16="http://schemas.microsoft.com/office/drawing/2014/main" id="{96182256-50AD-4589-97DC-85E7D695A5BA}"/>
                </a:ext>
              </a:extLst>
            </p:cNvPr>
            <p:cNvSpPr/>
            <p:nvPr/>
          </p:nvSpPr>
          <p:spPr>
            <a:xfrm>
              <a:off x="6818339" y="1151643"/>
              <a:ext cx="542925" cy="54292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6" name="Rectangle: Rounded Corners 165">
              <a:extLst>
                <a:ext uri="{FF2B5EF4-FFF2-40B4-BE49-F238E27FC236}">
                  <a16:creationId xmlns:a16="http://schemas.microsoft.com/office/drawing/2014/main" id="{EE5DAC43-1D96-44C0-ADAF-4FD87F4E8369}"/>
                </a:ext>
              </a:extLst>
            </p:cNvPr>
            <p:cNvSpPr/>
            <p:nvPr/>
          </p:nvSpPr>
          <p:spPr>
            <a:xfrm>
              <a:off x="7540678" y="1147075"/>
              <a:ext cx="542925" cy="542925"/>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7" name="Rectangle: Rounded Corners 166">
              <a:extLst>
                <a:ext uri="{FF2B5EF4-FFF2-40B4-BE49-F238E27FC236}">
                  <a16:creationId xmlns:a16="http://schemas.microsoft.com/office/drawing/2014/main" id="{3FE5BFF9-A4F2-4684-B5D8-7DD23C1A5B1E}"/>
                </a:ext>
              </a:extLst>
            </p:cNvPr>
            <p:cNvSpPr/>
            <p:nvPr/>
          </p:nvSpPr>
          <p:spPr>
            <a:xfrm>
              <a:off x="8263017" y="1147074"/>
              <a:ext cx="542925" cy="54292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8" name="Rectangle: Rounded Corners 167">
              <a:extLst>
                <a:ext uri="{FF2B5EF4-FFF2-40B4-BE49-F238E27FC236}">
                  <a16:creationId xmlns:a16="http://schemas.microsoft.com/office/drawing/2014/main" id="{DE11BCB4-B356-454D-9206-A1272910D6F7}"/>
                </a:ext>
              </a:extLst>
            </p:cNvPr>
            <p:cNvSpPr/>
            <p:nvPr/>
          </p:nvSpPr>
          <p:spPr>
            <a:xfrm>
              <a:off x="8985356" y="1147073"/>
              <a:ext cx="542925" cy="5429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9" name="Rectangle: Rounded Corners 168">
              <a:extLst>
                <a:ext uri="{FF2B5EF4-FFF2-40B4-BE49-F238E27FC236}">
                  <a16:creationId xmlns:a16="http://schemas.microsoft.com/office/drawing/2014/main" id="{BAB1D504-FEC0-406D-B9F6-D8DFEB2D2721}"/>
                </a:ext>
              </a:extLst>
            </p:cNvPr>
            <p:cNvSpPr/>
            <p:nvPr/>
          </p:nvSpPr>
          <p:spPr>
            <a:xfrm>
              <a:off x="9707693" y="1147073"/>
              <a:ext cx="542925" cy="542925"/>
            </a:xfrm>
            <a:prstGeom prst="round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0" name="Rectangle: Rounded Corners 169">
              <a:extLst>
                <a:ext uri="{FF2B5EF4-FFF2-40B4-BE49-F238E27FC236}">
                  <a16:creationId xmlns:a16="http://schemas.microsoft.com/office/drawing/2014/main" id="{378B4C03-0DBC-4DF9-B894-878768CE1C37}"/>
                </a:ext>
              </a:extLst>
            </p:cNvPr>
            <p:cNvSpPr/>
            <p:nvPr/>
          </p:nvSpPr>
          <p:spPr>
            <a:xfrm>
              <a:off x="5373661" y="1147072"/>
              <a:ext cx="542925" cy="542925"/>
            </a:xfrm>
            <a:prstGeom prst="roundRect">
              <a:avLst/>
            </a:prstGeom>
            <a:solidFill>
              <a:srgbClr val="534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1" name="Rectangle: Rounded Corners 170">
              <a:extLst>
                <a:ext uri="{FF2B5EF4-FFF2-40B4-BE49-F238E27FC236}">
                  <a16:creationId xmlns:a16="http://schemas.microsoft.com/office/drawing/2014/main" id="{163944F7-B871-40CA-A306-A1E8878109A6}"/>
                </a:ext>
              </a:extLst>
            </p:cNvPr>
            <p:cNvSpPr/>
            <p:nvPr/>
          </p:nvSpPr>
          <p:spPr>
            <a:xfrm>
              <a:off x="9707692" y="1823156"/>
              <a:ext cx="542925" cy="542925"/>
            </a:xfrm>
            <a:prstGeom prst="roundRect">
              <a:avLst/>
            </a:prstGeom>
            <a:solidFill>
              <a:srgbClr val="B4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2" name="Rectangle: Rounded Corners 171">
              <a:extLst>
                <a:ext uri="{FF2B5EF4-FFF2-40B4-BE49-F238E27FC236}">
                  <a16:creationId xmlns:a16="http://schemas.microsoft.com/office/drawing/2014/main" id="{0FC0EF06-D907-4153-B41E-EC0761A35C1F}"/>
                </a:ext>
              </a:extLst>
            </p:cNvPr>
            <p:cNvSpPr/>
            <p:nvPr/>
          </p:nvSpPr>
          <p:spPr>
            <a:xfrm>
              <a:off x="8987293" y="1823156"/>
              <a:ext cx="542925" cy="542925"/>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3" name="Rectangle: Rounded Corners 172">
              <a:extLst>
                <a:ext uri="{FF2B5EF4-FFF2-40B4-BE49-F238E27FC236}">
                  <a16:creationId xmlns:a16="http://schemas.microsoft.com/office/drawing/2014/main" id="{A2B121FD-F2E4-4465-A62C-7C6ACD66175B}"/>
                </a:ext>
              </a:extLst>
            </p:cNvPr>
            <p:cNvSpPr/>
            <p:nvPr/>
          </p:nvSpPr>
          <p:spPr>
            <a:xfrm>
              <a:off x="8985355" y="2494670"/>
              <a:ext cx="542925" cy="542925"/>
            </a:xfrm>
            <a:prstGeom prst="roundRect">
              <a:avLst/>
            </a:prstGeom>
            <a:solidFill>
              <a:srgbClr val="A3E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4" name="Rectangle: Rounded Corners 173">
              <a:extLst>
                <a:ext uri="{FF2B5EF4-FFF2-40B4-BE49-F238E27FC236}">
                  <a16:creationId xmlns:a16="http://schemas.microsoft.com/office/drawing/2014/main" id="{FE39B59E-A669-4BC8-8206-01E0E89B50D5}"/>
                </a:ext>
              </a:extLst>
            </p:cNvPr>
            <p:cNvSpPr/>
            <p:nvPr/>
          </p:nvSpPr>
          <p:spPr>
            <a:xfrm>
              <a:off x="8985355" y="3843425"/>
              <a:ext cx="542924" cy="542925"/>
            </a:xfrm>
            <a:prstGeom prst="roundRect">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5" name="Rectangle: Rounded Corners 174">
              <a:extLst>
                <a:ext uri="{FF2B5EF4-FFF2-40B4-BE49-F238E27FC236}">
                  <a16:creationId xmlns:a16="http://schemas.microsoft.com/office/drawing/2014/main" id="{EB2F1763-5E50-4F0F-885D-2B81F89F0187}"/>
                </a:ext>
              </a:extLst>
            </p:cNvPr>
            <p:cNvSpPr/>
            <p:nvPr/>
          </p:nvSpPr>
          <p:spPr>
            <a:xfrm>
              <a:off x="5373660" y="1823156"/>
              <a:ext cx="542925" cy="542925"/>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6" name="Rectangle: Rounded Corners 175">
              <a:extLst>
                <a:ext uri="{FF2B5EF4-FFF2-40B4-BE49-F238E27FC236}">
                  <a16:creationId xmlns:a16="http://schemas.microsoft.com/office/drawing/2014/main" id="{44556290-C21F-4210-88D7-B3EC39D09614}"/>
                </a:ext>
              </a:extLst>
            </p:cNvPr>
            <p:cNvSpPr/>
            <p:nvPr/>
          </p:nvSpPr>
          <p:spPr>
            <a:xfrm>
              <a:off x="6094058" y="1147071"/>
              <a:ext cx="542925" cy="5429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7" name="Rectangle: Rounded Corners 176">
              <a:extLst>
                <a:ext uri="{FF2B5EF4-FFF2-40B4-BE49-F238E27FC236}">
                  <a16:creationId xmlns:a16="http://schemas.microsoft.com/office/drawing/2014/main" id="{570FA86B-0FEA-4F52-90C0-B3C3305CA4BC}"/>
                </a:ext>
              </a:extLst>
            </p:cNvPr>
            <p:cNvSpPr/>
            <p:nvPr/>
          </p:nvSpPr>
          <p:spPr>
            <a:xfrm>
              <a:off x="6094059" y="2491972"/>
              <a:ext cx="542925" cy="542925"/>
            </a:xfrm>
            <a:prstGeom prst="roundRect">
              <a:avLst/>
            </a:prstGeom>
            <a:solidFill>
              <a:srgbClr val="F76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8" name="Rectangle: Rounded Corners 177">
              <a:extLst>
                <a:ext uri="{FF2B5EF4-FFF2-40B4-BE49-F238E27FC236}">
                  <a16:creationId xmlns:a16="http://schemas.microsoft.com/office/drawing/2014/main" id="{91CD4434-DE55-4E60-B2C2-6F629464882C}"/>
                </a:ext>
              </a:extLst>
            </p:cNvPr>
            <p:cNvSpPr/>
            <p:nvPr/>
          </p:nvSpPr>
          <p:spPr>
            <a:xfrm>
              <a:off x="6818339" y="1823155"/>
              <a:ext cx="542925" cy="542925"/>
            </a:xfrm>
            <a:prstGeom prst="round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9" name="Rectangle: Rounded Corners 178">
              <a:extLst>
                <a:ext uri="{FF2B5EF4-FFF2-40B4-BE49-F238E27FC236}">
                  <a16:creationId xmlns:a16="http://schemas.microsoft.com/office/drawing/2014/main" id="{4D226021-812B-460B-93D4-A10BDB04B74F}"/>
                </a:ext>
              </a:extLst>
            </p:cNvPr>
            <p:cNvSpPr/>
            <p:nvPr/>
          </p:nvSpPr>
          <p:spPr>
            <a:xfrm>
              <a:off x="6818339" y="2491973"/>
              <a:ext cx="542925" cy="542925"/>
            </a:xfrm>
            <a:prstGeom prst="round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0" name="Rectangle: Rounded Corners 179">
              <a:extLst>
                <a:ext uri="{FF2B5EF4-FFF2-40B4-BE49-F238E27FC236}">
                  <a16:creationId xmlns:a16="http://schemas.microsoft.com/office/drawing/2014/main" id="{F101165C-E797-4540-90A8-45149D900DB0}"/>
                </a:ext>
              </a:extLst>
            </p:cNvPr>
            <p:cNvSpPr/>
            <p:nvPr/>
          </p:nvSpPr>
          <p:spPr>
            <a:xfrm>
              <a:off x="7540678" y="1823154"/>
              <a:ext cx="542925" cy="542925"/>
            </a:xfrm>
            <a:prstGeom prst="roundRect">
              <a:avLst/>
            </a:prstGeom>
            <a:solidFill>
              <a:srgbClr val="FFF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1" name="Rectangle: Rounded Corners 180">
              <a:extLst>
                <a:ext uri="{FF2B5EF4-FFF2-40B4-BE49-F238E27FC236}">
                  <a16:creationId xmlns:a16="http://schemas.microsoft.com/office/drawing/2014/main" id="{F51B3EF6-95A5-4545-B5C5-DF9C5DB542FC}"/>
                </a:ext>
              </a:extLst>
            </p:cNvPr>
            <p:cNvSpPr/>
            <p:nvPr/>
          </p:nvSpPr>
          <p:spPr>
            <a:xfrm>
              <a:off x="7540678" y="3843425"/>
              <a:ext cx="542925" cy="542925"/>
            </a:xfrm>
            <a:prstGeom prst="roundRect">
              <a:avLst/>
            </a:pr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2" name="Rectangle: Rounded Corners 181">
              <a:extLst>
                <a:ext uri="{FF2B5EF4-FFF2-40B4-BE49-F238E27FC236}">
                  <a16:creationId xmlns:a16="http://schemas.microsoft.com/office/drawing/2014/main" id="{6ABFBEB5-05BE-4A90-9B4F-89813BAB56DD}"/>
                </a:ext>
              </a:extLst>
            </p:cNvPr>
            <p:cNvSpPr/>
            <p:nvPr/>
          </p:nvSpPr>
          <p:spPr>
            <a:xfrm>
              <a:off x="7540678" y="3167346"/>
              <a:ext cx="542925" cy="542925"/>
            </a:xfrm>
            <a:prstGeom prst="round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3" name="Rectangle: Rounded Corners 182">
              <a:extLst>
                <a:ext uri="{FF2B5EF4-FFF2-40B4-BE49-F238E27FC236}">
                  <a16:creationId xmlns:a16="http://schemas.microsoft.com/office/drawing/2014/main" id="{107A8B18-DF20-4B9E-A908-3710A0478058}"/>
                </a:ext>
              </a:extLst>
            </p:cNvPr>
            <p:cNvSpPr/>
            <p:nvPr/>
          </p:nvSpPr>
          <p:spPr>
            <a:xfrm>
              <a:off x="7540678" y="4523584"/>
              <a:ext cx="542925" cy="542925"/>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4" name="Rectangle: Rounded Corners 183">
              <a:extLst>
                <a:ext uri="{FF2B5EF4-FFF2-40B4-BE49-F238E27FC236}">
                  <a16:creationId xmlns:a16="http://schemas.microsoft.com/office/drawing/2014/main" id="{E88046A2-1AD4-410B-80FD-AA4D86FF5CA1}"/>
                </a:ext>
              </a:extLst>
            </p:cNvPr>
            <p:cNvSpPr/>
            <p:nvPr/>
          </p:nvSpPr>
          <p:spPr>
            <a:xfrm>
              <a:off x="7540678" y="2482677"/>
              <a:ext cx="542925" cy="542925"/>
            </a:xfrm>
            <a:prstGeom prst="roundRect">
              <a:avLst/>
            </a:prstGeom>
            <a:solidFill>
              <a:srgbClr val="FCB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5" name="Rectangle: Rounded Corners 184">
              <a:extLst>
                <a:ext uri="{FF2B5EF4-FFF2-40B4-BE49-F238E27FC236}">
                  <a16:creationId xmlns:a16="http://schemas.microsoft.com/office/drawing/2014/main" id="{E9828E3C-9D97-4A1D-B8FA-FA4C2FFA7CA7}"/>
                </a:ext>
              </a:extLst>
            </p:cNvPr>
            <p:cNvSpPr/>
            <p:nvPr/>
          </p:nvSpPr>
          <p:spPr>
            <a:xfrm>
              <a:off x="8254165" y="1819523"/>
              <a:ext cx="542925" cy="542925"/>
            </a:xfrm>
            <a:prstGeom prst="roundRect">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6" name="Rectangle: Rounded Corners 185">
              <a:extLst>
                <a:ext uri="{FF2B5EF4-FFF2-40B4-BE49-F238E27FC236}">
                  <a16:creationId xmlns:a16="http://schemas.microsoft.com/office/drawing/2014/main" id="{A42D0205-7C56-44F0-A031-587FC002F976}"/>
                </a:ext>
              </a:extLst>
            </p:cNvPr>
            <p:cNvSpPr/>
            <p:nvPr/>
          </p:nvSpPr>
          <p:spPr>
            <a:xfrm>
              <a:off x="8985353" y="3157537"/>
              <a:ext cx="542925" cy="542925"/>
            </a:xfrm>
            <a:prstGeom prst="roundRect">
              <a:avLst/>
            </a:prstGeom>
            <a:solidFill>
              <a:srgbClr val="EB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7" name="Rectangle: Rounded Corners 186">
              <a:extLst>
                <a:ext uri="{FF2B5EF4-FFF2-40B4-BE49-F238E27FC236}">
                  <a16:creationId xmlns:a16="http://schemas.microsoft.com/office/drawing/2014/main" id="{3882C61C-C125-4ADC-B1AB-878ED81AB836}"/>
                </a:ext>
              </a:extLst>
            </p:cNvPr>
            <p:cNvSpPr/>
            <p:nvPr/>
          </p:nvSpPr>
          <p:spPr>
            <a:xfrm>
              <a:off x="9707692" y="2491973"/>
              <a:ext cx="542925" cy="542925"/>
            </a:xfrm>
            <a:prstGeom prst="roundRect">
              <a:avLst/>
            </a:prstGeom>
            <a:solidFill>
              <a:srgbClr val="D5D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89" name="TextBox 188">
            <a:extLst>
              <a:ext uri="{FF2B5EF4-FFF2-40B4-BE49-F238E27FC236}">
                <a16:creationId xmlns:a16="http://schemas.microsoft.com/office/drawing/2014/main" id="{DACBEFC8-8D27-4E96-9C05-5B75E88CCFC2}"/>
              </a:ext>
            </a:extLst>
          </p:cNvPr>
          <p:cNvSpPr txBox="1"/>
          <p:nvPr/>
        </p:nvSpPr>
        <p:spPr>
          <a:xfrm>
            <a:off x="1291487" y="341848"/>
            <a:ext cx="4836484" cy="707886"/>
          </a:xfrm>
          <a:prstGeom prst="rect">
            <a:avLst/>
          </a:prstGeom>
          <a:noFill/>
        </p:spPr>
        <p:txBody>
          <a:bodyPr wrap="square" rtlCol="0">
            <a:spAutoFit/>
          </a:bodyPr>
          <a:lstStyle/>
          <a:p>
            <a:pPr algn="ctr"/>
            <a:r>
              <a:rPr lang="id-ID" sz="4000" dirty="0">
                <a:latin typeface="Bebas Neue" panose="020B0606020202050201" pitchFamily="34" charset="0"/>
              </a:rPr>
              <a:t>Color pallet</a:t>
            </a:r>
          </a:p>
        </p:txBody>
      </p:sp>
      <p:sp>
        <p:nvSpPr>
          <p:cNvPr id="191" name="TextBox 190">
            <a:extLst>
              <a:ext uri="{FF2B5EF4-FFF2-40B4-BE49-F238E27FC236}">
                <a16:creationId xmlns:a16="http://schemas.microsoft.com/office/drawing/2014/main" id="{61597C82-63C1-41C8-BB25-854CC5D663D5}"/>
              </a:ext>
            </a:extLst>
          </p:cNvPr>
          <p:cNvSpPr txBox="1"/>
          <p:nvPr/>
        </p:nvSpPr>
        <p:spPr>
          <a:xfrm>
            <a:off x="7294362" y="1998055"/>
            <a:ext cx="3940136" cy="707886"/>
          </a:xfrm>
          <a:prstGeom prst="rect">
            <a:avLst/>
          </a:prstGeom>
          <a:noFill/>
        </p:spPr>
        <p:txBody>
          <a:bodyPr wrap="square" rtlCol="0">
            <a:spAutoFit/>
          </a:bodyPr>
          <a:lstStyle/>
          <a:p>
            <a:r>
              <a:rPr lang="id-ID" sz="4000" dirty="0">
                <a:latin typeface="Bebas Neue" panose="020B0606020202050201" pitchFamily="34" charset="0"/>
              </a:rPr>
              <a:t>Bebas neue</a:t>
            </a:r>
          </a:p>
        </p:txBody>
      </p:sp>
      <p:sp>
        <p:nvSpPr>
          <p:cNvPr id="192" name="TextBox 191">
            <a:extLst>
              <a:ext uri="{FF2B5EF4-FFF2-40B4-BE49-F238E27FC236}">
                <a16:creationId xmlns:a16="http://schemas.microsoft.com/office/drawing/2014/main" id="{8012CF0A-9CEC-444A-99D2-8A3F5FCDBA5F}"/>
              </a:ext>
            </a:extLst>
          </p:cNvPr>
          <p:cNvSpPr txBox="1"/>
          <p:nvPr/>
        </p:nvSpPr>
        <p:spPr>
          <a:xfrm>
            <a:off x="7294362" y="3345879"/>
            <a:ext cx="3940136" cy="707886"/>
          </a:xfrm>
          <a:prstGeom prst="rect">
            <a:avLst/>
          </a:prstGeom>
          <a:noFill/>
        </p:spPr>
        <p:txBody>
          <a:bodyPr wrap="square" rtlCol="0">
            <a:spAutoFit/>
          </a:bodyPr>
          <a:lstStyle/>
          <a:p>
            <a:r>
              <a:rPr lang="id-ID" sz="4000" dirty="0">
                <a:latin typeface="Agency FB" panose="020B0503020202020204" pitchFamily="34" charset="0"/>
              </a:rPr>
              <a:t>Agency FB</a:t>
            </a:r>
          </a:p>
        </p:txBody>
      </p:sp>
      <p:sp>
        <p:nvSpPr>
          <p:cNvPr id="193" name="TextBox 192">
            <a:extLst>
              <a:ext uri="{FF2B5EF4-FFF2-40B4-BE49-F238E27FC236}">
                <a16:creationId xmlns:a16="http://schemas.microsoft.com/office/drawing/2014/main" id="{AC6FE511-0552-4B0B-82BC-2219AA1E8FB6}"/>
              </a:ext>
            </a:extLst>
          </p:cNvPr>
          <p:cNvSpPr txBox="1"/>
          <p:nvPr/>
        </p:nvSpPr>
        <p:spPr>
          <a:xfrm>
            <a:off x="6698058" y="341848"/>
            <a:ext cx="4836484" cy="707886"/>
          </a:xfrm>
          <a:prstGeom prst="rect">
            <a:avLst/>
          </a:prstGeom>
          <a:noFill/>
        </p:spPr>
        <p:txBody>
          <a:bodyPr wrap="square" rtlCol="0">
            <a:spAutoFit/>
          </a:bodyPr>
          <a:lstStyle/>
          <a:p>
            <a:pPr algn="ctr"/>
            <a:r>
              <a:rPr lang="id-ID" sz="4000" dirty="0">
                <a:latin typeface="Bebas Neue" panose="020B0606020202050201" pitchFamily="34" charset="0"/>
              </a:rPr>
              <a:t>Font</a:t>
            </a:r>
          </a:p>
        </p:txBody>
      </p:sp>
      <p:sp>
        <p:nvSpPr>
          <p:cNvPr id="196" name="TextBox 195">
            <a:extLst>
              <a:ext uri="{FF2B5EF4-FFF2-40B4-BE49-F238E27FC236}">
                <a16:creationId xmlns:a16="http://schemas.microsoft.com/office/drawing/2014/main" id="{37999B6F-0C74-4EDC-A15A-6114B7017870}"/>
              </a:ext>
            </a:extLst>
          </p:cNvPr>
          <p:cNvSpPr txBox="1"/>
          <p:nvPr/>
        </p:nvSpPr>
        <p:spPr>
          <a:xfrm>
            <a:off x="7294362" y="2576546"/>
            <a:ext cx="3940137" cy="646331"/>
          </a:xfrm>
          <a:prstGeom prst="rect">
            <a:avLst/>
          </a:prstGeom>
          <a:noFill/>
        </p:spPr>
        <p:txBody>
          <a:bodyPr wrap="square">
            <a:spAutoFit/>
          </a:bodyPr>
          <a:lstStyle/>
          <a:p>
            <a:r>
              <a:rPr lang="id-ID" dirty="0">
                <a:hlinkClick r:id="rId2"/>
              </a:rPr>
              <a:t>https://www.dafont.com/bebas-neue.font</a:t>
            </a:r>
            <a:r>
              <a:rPr lang="id-ID" dirty="0"/>
              <a:t> </a:t>
            </a:r>
          </a:p>
        </p:txBody>
      </p:sp>
      <p:sp>
        <p:nvSpPr>
          <p:cNvPr id="197" name="TextBox 196">
            <a:extLst>
              <a:ext uri="{FF2B5EF4-FFF2-40B4-BE49-F238E27FC236}">
                <a16:creationId xmlns:a16="http://schemas.microsoft.com/office/drawing/2014/main" id="{B3EC39EA-7B17-4E6C-9FFA-BB6FA9925B90}"/>
              </a:ext>
            </a:extLst>
          </p:cNvPr>
          <p:cNvSpPr txBox="1"/>
          <p:nvPr/>
        </p:nvSpPr>
        <p:spPr>
          <a:xfrm>
            <a:off x="7325824" y="4081527"/>
            <a:ext cx="3940137" cy="369332"/>
          </a:xfrm>
          <a:prstGeom prst="rect">
            <a:avLst/>
          </a:prstGeom>
          <a:noFill/>
        </p:spPr>
        <p:txBody>
          <a:bodyPr wrap="square">
            <a:spAutoFit/>
          </a:bodyPr>
          <a:lstStyle/>
          <a:p>
            <a:r>
              <a:rPr lang="id-ID">
                <a:solidFill>
                  <a:srgbClr val="1E72C7"/>
                </a:solidFill>
              </a:rPr>
              <a:t>Default font </a:t>
            </a:r>
            <a:endParaRPr lang="id-ID" dirty="0">
              <a:solidFill>
                <a:srgbClr val="1E72C7"/>
              </a:solidFill>
            </a:endParaRPr>
          </a:p>
        </p:txBody>
      </p:sp>
      <p:grpSp>
        <p:nvGrpSpPr>
          <p:cNvPr id="201" name="Group 200">
            <a:extLst>
              <a:ext uri="{FF2B5EF4-FFF2-40B4-BE49-F238E27FC236}">
                <a16:creationId xmlns:a16="http://schemas.microsoft.com/office/drawing/2014/main" id="{312D9EA3-8BC6-4C09-8097-77BDF2FC48A8}"/>
              </a:ext>
            </a:extLst>
          </p:cNvPr>
          <p:cNvGrpSpPr/>
          <p:nvPr/>
        </p:nvGrpSpPr>
        <p:grpSpPr>
          <a:xfrm>
            <a:off x="2365379" y="5969453"/>
            <a:ext cx="8397199" cy="584775"/>
            <a:chOff x="1957476" y="5962489"/>
            <a:chExt cx="8397199" cy="584775"/>
          </a:xfrm>
        </p:grpSpPr>
        <p:sp>
          <p:nvSpPr>
            <p:cNvPr id="199" name="TextBox 198">
              <a:extLst>
                <a:ext uri="{FF2B5EF4-FFF2-40B4-BE49-F238E27FC236}">
                  <a16:creationId xmlns:a16="http://schemas.microsoft.com/office/drawing/2014/main" id="{40A693F6-B5D9-479F-81B1-A5760EF31006}"/>
                </a:ext>
              </a:extLst>
            </p:cNvPr>
            <p:cNvSpPr txBox="1"/>
            <p:nvPr/>
          </p:nvSpPr>
          <p:spPr>
            <a:xfrm>
              <a:off x="3536482" y="6070211"/>
              <a:ext cx="6818193" cy="369332"/>
            </a:xfrm>
            <a:prstGeom prst="rect">
              <a:avLst/>
            </a:prstGeom>
            <a:noFill/>
          </p:spPr>
          <p:txBody>
            <a:bodyPr wrap="square">
              <a:spAutoFit/>
            </a:bodyPr>
            <a:lstStyle/>
            <a:p>
              <a:r>
                <a:rPr lang="id-ID" dirty="0">
                  <a:hlinkClick r:id="rId3"/>
                </a:rPr>
                <a:t>https://www.youtube.com/channel/UCXW0jPmYmIvYGStT3ecZJOA</a:t>
              </a:r>
              <a:r>
                <a:rPr lang="id-ID" dirty="0"/>
                <a:t> </a:t>
              </a:r>
            </a:p>
          </p:txBody>
        </p:sp>
        <p:sp>
          <p:nvSpPr>
            <p:cNvPr id="200" name="TextBox 199">
              <a:extLst>
                <a:ext uri="{FF2B5EF4-FFF2-40B4-BE49-F238E27FC236}">
                  <a16:creationId xmlns:a16="http://schemas.microsoft.com/office/drawing/2014/main" id="{0F89075F-D9C8-4595-B364-177B2FBB9228}"/>
                </a:ext>
              </a:extLst>
            </p:cNvPr>
            <p:cNvSpPr txBox="1"/>
            <p:nvPr/>
          </p:nvSpPr>
          <p:spPr>
            <a:xfrm>
              <a:off x="1957476" y="5962489"/>
              <a:ext cx="1651577" cy="584775"/>
            </a:xfrm>
            <a:prstGeom prst="rect">
              <a:avLst/>
            </a:prstGeom>
            <a:noFill/>
          </p:spPr>
          <p:txBody>
            <a:bodyPr wrap="square" rtlCol="0">
              <a:spAutoFit/>
            </a:bodyPr>
            <a:lstStyle/>
            <a:p>
              <a:r>
                <a:rPr lang="id-ID" sz="3200" dirty="0">
                  <a:latin typeface="Bebas Neue" panose="020B0606020202050201" pitchFamily="34" charset="0"/>
                </a:rPr>
                <a:t>Zanasy ra</a:t>
              </a:r>
            </a:p>
          </p:txBody>
        </p:sp>
      </p:grpSp>
    </p:spTree>
    <p:extLst>
      <p:ext uri="{BB962C8B-B14F-4D97-AF65-F5344CB8AC3E}">
        <p14:creationId xmlns:p14="http://schemas.microsoft.com/office/powerpoint/2010/main" val="339269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2A76D6-37D1-4E2B-BEA4-450CD4291667}"/>
              </a:ext>
            </a:extLst>
          </p:cNvPr>
          <p:cNvSpPr/>
          <p:nvPr/>
        </p:nvSpPr>
        <p:spPr>
          <a:xfrm>
            <a:off x="1" y="0"/>
            <a:ext cx="12191999" cy="6877681"/>
          </a:xfrm>
          <a:prstGeom prst="rect">
            <a:avLst/>
          </a:pr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3" name="TextBox 12">
            <a:extLst>
              <a:ext uri="{FF2B5EF4-FFF2-40B4-BE49-F238E27FC236}">
                <a16:creationId xmlns:a16="http://schemas.microsoft.com/office/drawing/2014/main" id="{6173DAB4-E0E7-44B9-8618-E82A47DFFDA4}"/>
              </a:ext>
            </a:extLst>
          </p:cNvPr>
          <p:cNvSpPr txBox="1"/>
          <p:nvPr/>
        </p:nvSpPr>
        <p:spPr>
          <a:xfrm>
            <a:off x="2201847" y="7052991"/>
            <a:ext cx="7666957" cy="1323439"/>
          </a:xfrm>
          <a:prstGeom prst="rect">
            <a:avLst/>
          </a:prstGeom>
          <a:noFill/>
        </p:spPr>
        <p:txBody>
          <a:bodyPr wrap="square" rtlCol="0">
            <a:spAutoFit/>
          </a:bodyPr>
          <a:lstStyle/>
          <a:p>
            <a:pPr algn="ctr"/>
            <a:r>
              <a:rPr lang="id-ID" sz="8000" dirty="0">
                <a:latin typeface="Bebas Neue" panose="020B0606020202050201" pitchFamily="34" charset="0"/>
              </a:rPr>
              <a:t>ANGGOTA KELOMPOK</a:t>
            </a:r>
          </a:p>
        </p:txBody>
      </p:sp>
      <p:sp>
        <p:nvSpPr>
          <p:cNvPr id="1035" name="Rectangle 1034">
            <a:extLst>
              <a:ext uri="{FF2B5EF4-FFF2-40B4-BE49-F238E27FC236}">
                <a16:creationId xmlns:a16="http://schemas.microsoft.com/office/drawing/2014/main" id="{5EF7B7DE-8F4C-49CD-AAC2-97CB8F1F47D0}"/>
              </a:ext>
            </a:extLst>
          </p:cNvPr>
          <p:cNvSpPr/>
          <p:nvPr/>
        </p:nvSpPr>
        <p:spPr>
          <a:xfrm>
            <a:off x="0" y="1703438"/>
            <a:ext cx="7941228" cy="3451123"/>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7" name="TextBox 196">
            <a:extLst>
              <a:ext uri="{FF2B5EF4-FFF2-40B4-BE49-F238E27FC236}">
                <a16:creationId xmlns:a16="http://schemas.microsoft.com/office/drawing/2014/main" id="{1B179B88-B2A5-42F6-8B6F-F47A158EC025}"/>
              </a:ext>
            </a:extLst>
          </p:cNvPr>
          <p:cNvSpPr txBox="1"/>
          <p:nvPr/>
        </p:nvSpPr>
        <p:spPr>
          <a:xfrm>
            <a:off x="201750" y="2394462"/>
            <a:ext cx="7252647" cy="1961448"/>
          </a:xfrm>
          <a:prstGeom prst="rect">
            <a:avLst/>
          </a:prstGeom>
          <a:noFill/>
        </p:spPr>
        <p:txBody>
          <a:bodyPr wrap="square" rtlCol="0">
            <a:prstTxWarp prst="textPlain">
              <a:avLst/>
            </a:prstTxWarp>
            <a:spAutoFit/>
          </a:bodyPr>
          <a:lstStyle/>
          <a:p>
            <a:pPr algn="ctr"/>
            <a:r>
              <a:rPr lang="id-ID" sz="8000" dirty="0">
                <a:solidFill>
                  <a:schemeClr val="bg1"/>
                </a:solidFill>
                <a:latin typeface="Bebas Neue" panose="020B0606020202050201" pitchFamily="34" charset="0"/>
              </a:rPr>
              <a:t>Add Title here</a:t>
            </a:r>
          </a:p>
        </p:txBody>
      </p:sp>
      <p:sp>
        <p:nvSpPr>
          <p:cNvPr id="1037" name="TextBox 1036">
            <a:extLst>
              <a:ext uri="{FF2B5EF4-FFF2-40B4-BE49-F238E27FC236}">
                <a16:creationId xmlns:a16="http://schemas.microsoft.com/office/drawing/2014/main" id="{73ADC49F-FE73-4886-B891-4B114D8BE529}"/>
              </a:ext>
            </a:extLst>
          </p:cNvPr>
          <p:cNvSpPr txBox="1"/>
          <p:nvPr/>
        </p:nvSpPr>
        <p:spPr>
          <a:xfrm>
            <a:off x="455753" y="2264223"/>
            <a:ext cx="7252647" cy="369332"/>
          </a:xfrm>
          <a:prstGeom prst="rect">
            <a:avLst/>
          </a:prstGeom>
          <a:noFill/>
        </p:spPr>
        <p:txBody>
          <a:bodyPr wrap="square" rtlCol="0">
            <a:spAutoFit/>
          </a:bodyPr>
          <a:lstStyle/>
          <a:p>
            <a:endParaRPr lang="id-ID" dirty="0">
              <a:solidFill>
                <a:schemeClr val="bg1"/>
              </a:solidFill>
            </a:endParaRPr>
          </a:p>
        </p:txBody>
      </p:sp>
      <p:sp>
        <p:nvSpPr>
          <p:cNvPr id="3" name="Rectangle: Rounded Corners 2">
            <a:extLst>
              <a:ext uri="{FF2B5EF4-FFF2-40B4-BE49-F238E27FC236}">
                <a16:creationId xmlns:a16="http://schemas.microsoft.com/office/drawing/2014/main" id="{3852357A-0870-46B0-A50C-0D97178E6029}"/>
              </a:ext>
            </a:extLst>
          </p:cNvPr>
          <p:cNvSpPr/>
          <p:nvPr/>
        </p:nvSpPr>
        <p:spPr>
          <a:xfrm>
            <a:off x="7752619" y="1703438"/>
            <a:ext cx="3000435" cy="3451123"/>
          </a:xfrm>
          <a:prstGeom prst="roundRect">
            <a:avLst>
              <a:gd name="adj" fmla="val 5239"/>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Rounded Corners 5">
            <a:extLst>
              <a:ext uri="{FF2B5EF4-FFF2-40B4-BE49-F238E27FC236}">
                <a16:creationId xmlns:a16="http://schemas.microsoft.com/office/drawing/2014/main" id="{78A1FC93-00BD-42AE-BE6E-9E0680EFD108}"/>
              </a:ext>
            </a:extLst>
          </p:cNvPr>
          <p:cNvSpPr/>
          <p:nvPr/>
        </p:nvSpPr>
        <p:spPr>
          <a:xfrm>
            <a:off x="8957711" y="1789931"/>
            <a:ext cx="1681423" cy="3278136"/>
          </a:xfrm>
          <a:prstGeom prst="roundRect">
            <a:avLst>
              <a:gd name="adj" fmla="val 4888"/>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2" name="Rectangle: Rounded Corners 201">
            <a:extLst>
              <a:ext uri="{FF2B5EF4-FFF2-40B4-BE49-F238E27FC236}">
                <a16:creationId xmlns:a16="http://schemas.microsoft.com/office/drawing/2014/main" id="{14518649-663D-45C7-9ABA-B68017A5A558}"/>
              </a:ext>
            </a:extLst>
          </p:cNvPr>
          <p:cNvSpPr/>
          <p:nvPr/>
        </p:nvSpPr>
        <p:spPr>
          <a:xfrm>
            <a:off x="7855484" y="2784076"/>
            <a:ext cx="999363" cy="1309527"/>
          </a:xfrm>
          <a:prstGeom prst="roundRect">
            <a:avLst>
              <a:gd name="adj" fmla="val 4888"/>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Rounded Corners 6">
            <a:extLst>
              <a:ext uri="{FF2B5EF4-FFF2-40B4-BE49-F238E27FC236}">
                <a16:creationId xmlns:a16="http://schemas.microsoft.com/office/drawing/2014/main" id="{FE13E4A8-4EB5-4D4A-B074-99C93409FE45}"/>
              </a:ext>
            </a:extLst>
          </p:cNvPr>
          <p:cNvSpPr/>
          <p:nvPr/>
        </p:nvSpPr>
        <p:spPr>
          <a:xfrm>
            <a:off x="10331543" y="1880580"/>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3" name="Rectangle: Rounded Corners 202">
            <a:extLst>
              <a:ext uri="{FF2B5EF4-FFF2-40B4-BE49-F238E27FC236}">
                <a16:creationId xmlns:a16="http://schemas.microsoft.com/office/drawing/2014/main" id="{7E37BD14-F5B1-452B-B2E1-5ED09BA88C3E}"/>
              </a:ext>
            </a:extLst>
          </p:cNvPr>
          <p:cNvSpPr/>
          <p:nvPr/>
        </p:nvSpPr>
        <p:spPr>
          <a:xfrm>
            <a:off x="10331543" y="2170229"/>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4" name="Rectangle: Rounded Corners 213">
            <a:extLst>
              <a:ext uri="{FF2B5EF4-FFF2-40B4-BE49-F238E27FC236}">
                <a16:creationId xmlns:a16="http://schemas.microsoft.com/office/drawing/2014/main" id="{D2D1A0EE-679F-44DD-9563-C824F5CC75B0}"/>
              </a:ext>
            </a:extLst>
          </p:cNvPr>
          <p:cNvSpPr/>
          <p:nvPr/>
        </p:nvSpPr>
        <p:spPr>
          <a:xfrm>
            <a:off x="10331543" y="2459878"/>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5" name="Rectangle: Rounded Corners 214">
            <a:extLst>
              <a:ext uri="{FF2B5EF4-FFF2-40B4-BE49-F238E27FC236}">
                <a16:creationId xmlns:a16="http://schemas.microsoft.com/office/drawing/2014/main" id="{2BED7FAB-25D5-4104-986A-1665FAD3A751}"/>
              </a:ext>
            </a:extLst>
          </p:cNvPr>
          <p:cNvSpPr/>
          <p:nvPr/>
        </p:nvSpPr>
        <p:spPr>
          <a:xfrm>
            <a:off x="10331543" y="2749527"/>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6" name="Rectangle: Rounded Corners 215">
            <a:extLst>
              <a:ext uri="{FF2B5EF4-FFF2-40B4-BE49-F238E27FC236}">
                <a16:creationId xmlns:a16="http://schemas.microsoft.com/office/drawing/2014/main" id="{3ED2CF93-BCD4-41CD-AA3B-1E4B3D08E974}"/>
              </a:ext>
            </a:extLst>
          </p:cNvPr>
          <p:cNvSpPr/>
          <p:nvPr/>
        </p:nvSpPr>
        <p:spPr>
          <a:xfrm>
            <a:off x="10331543" y="3039176"/>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7" name="Rectangle: Rounded Corners 216">
            <a:extLst>
              <a:ext uri="{FF2B5EF4-FFF2-40B4-BE49-F238E27FC236}">
                <a16:creationId xmlns:a16="http://schemas.microsoft.com/office/drawing/2014/main" id="{12516DDB-9D59-46B1-86E3-7EC818363388}"/>
              </a:ext>
            </a:extLst>
          </p:cNvPr>
          <p:cNvSpPr/>
          <p:nvPr/>
        </p:nvSpPr>
        <p:spPr>
          <a:xfrm>
            <a:off x="10331543" y="3328825"/>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8" name="Rectangle: Rounded Corners 217">
            <a:extLst>
              <a:ext uri="{FF2B5EF4-FFF2-40B4-BE49-F238E27FC236}">
                <a16:creationId xmlns:a16="http://schemas.microsoft.com/office/drawing/2014/main" id="{0A3E8B20-FD3D-4167-A42D-EE312A07B9A7}"/>
              </a:ext>
            </a:extLst>
          </p:cNvPr>
          <p:cNvSpPr/>
          <p:nvPr/>
        </p:nvSpPr>
        <p:spPr>
          <a:xfrm>
            <a:off x="10331543" y="3618474"/>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9" name="Rectangle: Rounded Corners 218">
            <a:extLst>
              <a:ext uri="{FF2B5EF4-FFF2-40B4-BE49-F238E27FC236}">
                <a16:creationId xmlns:a16="http://schemas.microsoft.com/office/drawing/2014/main" id="{68557C86-F192-47AD-8CB7-F474C38E7182}"/>
              </a:ext>
            </a:extLst>
          </p:cNvPr>
          <p:cNvSpPr/>
          <p:nvPr/>
        </p:nvSpPr>
        <p:spPr>
          <a:xfrm>
            <a:off x="10331543" y="3908123"/>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0" name="Rectangle: Rounded Corners 219">
            <a:extLst>
              <a:ext uri="{FF2B5EF4-FFF2-40B4-BE49-F238E27FC236}">
                <a16:creationId xmlns:a16="http://schemas.microsoft.com/office/drawing/2014/main" id="{974FEC55-D324-42CB-9B10-080B56288328}"/>
              </a:ext>
            </a:extLst>
          </p:cNvPr>
          <p:cNvSpPr/>
          <p:nvPr/>
        </p:nvSpPr>
        <p:spPr>
          <a:xfrm>
            <a:off x="10331543" y="4197772"/>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1" name="Rectangle: Rounded Corners 220">
            <a:extLst>
              <a:ext uri="{FF2B5EF4-FFF2-40B4-BE49-F238E27FC236}">
                <a16:creationId xmlns:a16="http://schemas.microsoft.com/office/drawing/2014/main" id="{08C2C300-093C-4CAB-9E73-1814690F606E}"/>
              </a:ext>
            </a:extLst>
          </p:cNvPr>
          <p:cNvSpPr/>
          <p:nvPr/>
        </p:nvSpPr>
        <p:spPr>
          <a:xfrm>
            <a:off x="10331543" y="4487421"/>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2" name="Rectangle: Rounded Corners 221">
            <a:extLst>
              <a:ext uri="{FF2B5EF4-FFF2-40B4-BE49-F238E27FC236}">
                <a16:creationId xmlns:a16="http://schemas.microsoft.com/office/drawing/2014/main" id="{A3A00D2F-5CC9-474E-9185-CA48E2583EAD}"/>
              </a:ext>
            </a:extLst>
          </p:cNvPr>
          <p:cNvSpPr/>
          <p:nvPr/>
        </p:nvSpPr>
        <p:spPr>
          <a:xfrm>
            <a:off x="10331543" y="4777070"/>
            <a:ext cx="205061" cy="2201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3" name="Rectangle: Rounded Corners 222">
            <a:extLst>
              <a:ext uri="{FF2B5EF4-FFF2-40B4-BE49-F238E27FC236}">
                <a16:creationId xmlns:a16="http://schemas.microsoft.com/office/drawing/2014/main" id="{E28D2ACA-BE94-4663-8CB3-6E650DAE0D30}"/>
              </a:ext>
            </a:extLst>
          </p:cNvPr>
          <p:cNvSpPr/>
          <p:nvPr/>
        </p:nvSpPr>
        <p:spPr>
          <a:xfrm>
            <a:off x="10087750" y="1880581"/>
            <a:ext cx="205061" cy="38194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4" name="Rectangle: Rounded Corners 223">
            <a:extLst>
              <a:ext uri="{FF2B5EF4-FFF2-40B4-BE49-F238E27FC236}">
                <a16:creationId xmlns:a16="http://schemas.microsoft.com/office/drawing/2014/main" id="{59EED53A-8C22-4FAB-BB34-B4B3DAD101B0}"/>
              </a:ext>
            </a:extLst>
          </p:cNvPr>
          <p:cNvSpPr/>
          <p:nvPr/>
        </p:nvSpPr>
        <p:spPr>
          <a:xfrm>
            <a:off x="10087750" y="2297544"/>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5" name="Rectangle: Rounded Corners 224">
            <a:extLst>
              <a:ext uri="{FF2B5EF4-FFF2-40B4-BE49-F238E27FC236}">
                <a16:creationId xmlns:a16="http://schemas.microsoft.com/office/drawing/2014/main" id="{DCA9C015-4CE6-4DE7-AEDF-EDA106FD658E}"/>
              </a:ext>
            </a:extLst>
          </p:cNvPr>
          <p:cNvSpPr/>
          <p:nvPr/>
        </p:nvSpPr>
        <p:spPr>
          <a:xfrm>
            <a:off x="10087750" y="2587193"/>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6" name="Rectangle: Rounded Corners 225">
            <a:extLst>
              <a:ext uri="{FF2B5EF4-FFF2-40B4-BE49-F238E27FC236}">
                <a16:creationId xmlns:a16="http://schemas.microsoft.com/office/drawing/2014/main" id="{193DFBE7-746F-4B8B-8FA6-39BAE771B88F}"/>
              </a:ext>
            </a:extLst>
          </p:cNvPr>
          <p:cNvSpPr/>
          <p:nvPr/>
        </p:nvSpPr>
        <p:spPr>
          <a:xfrm>
            <a:off x="10087750" y="2876842"/>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7" name="Rectangle: Rounded Corners 226">
            <a:extLst>
              <a:ext uri="{FF2B5EF4-FFF2-40B4-BE49-F238E27FC236}">
                <a16:creationId xmlns:a16="http://schemas.microsoft.com/office/drawing/2014/main" id="{D78A6859-DE9D-4B4F-85EB-15F021C1A625}"/>
              </a:ext>
            </a:extLst>
          </p:cNvPr>
          <p:cNvSpPr/>
          <p:nvPr/>
        </p:nvSpPr>
        <p:spPr>
          <a:xfrm>
            <a:off x="10087750" y="3166491"/>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8" name="Rectangle: Rounded Corners 227">
            <a:extLst>
              <a:ext uri="{FF2B5EF4-FFF2-40B4-BE49-F238E27FC236}">
                <a16:creationId xmlns:a16="http://schemas.microsoft.com/office/drawing/2014/main" id="{E18CAD6C-A5EF-415B-A38E-67A089C6617B}"/>
              </a:ext>
            </a:extLst>
          </p:cNvPr>
          <p:cNvSpPr/>
          <p:nvPr/>
        </p:nvSpPr>
        <p:spPr>
          <a:xfrm>
            <a:off x="10087750" y="3456140"/>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9" name="Rectangle: Rounded Corners 228">
            <a:extLst>
              <a:ext uri="{FF2B5EF4-FFF2-40B4-BE49-F238E27FC236}">
                <a16:creationId xmlns:a16="http://schemas.microsoft.com/office/drawing/2014/main" id="{016A319E-F6E0-427C-A1EA-DAD6E911B78B}"/>
              </a:ext>
            </a:extLst>
          </p:cNvPr>
          <p:cNvSpPr/>
          <p:nvPr/>
        </p:nvSpPr>
        <p:spPr>
          <a:xfrm>
            <a:off x="10087750" y="3745789"/>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0" name="Rectangle: Rounded Corners 229">
            <a:extLst>
              <a:ext uri="{FF2B5EF4-FFF2-40B4-BE49-F238E27FC236}">
                <a16:creationId xmlns:a16="http://schemas.microsoft.com/office/drawing/2014/main" id="{8A7BF1AF-6D61-4613-BF06-B1D777251336}"/>
              </a:ext>
            </a:extLst>
          </p:cNvPr>
          <p:cNvSpPr/>
          <p:nvPr/>
        </p:nvSpPr>
        <p:spPr>
          <a:xfrm>
            <a:off x="10087750" y="4035438"/>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1" name="Rectangle: Rounded Corners 230">
            <a:extLst>
              <a:ext uri="{FF2B5EF4-FFF2-40B4-BE49-F238E27FC236}">
                <a16:creationId xmlns:a16="http://schemas.microsoft.com/office/drawing/2014/main" id="{28A98F11-3476-46AF-B513-8D5575BF0880}"/>
              </a:ext>
            </a:extLst>
          </p:cNvPr>
          <p:cNvSpPr/>
          <p:nvPr/>
        </p:nvSpPr>
        <p:spPr>
          <a:xfrm>
            <a:off x="10087750" y="4325087"/>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2" name="Rectangle: Rounded Corners 231">
            <a:extLst>
              <a:ext uri="{FF2B5EF4-FFF2-40B4-BE49-F238E27FC236}">
                <a16:creationId xmlns:a16="http://schemas.microsoft.com/office/drawing/2014/main" id="{3E67713E-B66A-4F50-9F20-2FD480D798A2}"/>
              </a:ext>
            </a:extLst>
          </p:cNvPr>
          <p:cNvSpPr/>
          <p:nvPr/>
        </p:nvSpPr>
        <p:spPr>
          <a:xfrm>
            <a:off x="10087750" y="4614736"/>
            <a:ext cx="205061" cy="3825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4" name="Rectangle: Rounded Corners 233">
            <a:extLst>
              <a:ext uri="{FF2B5EF4-FFF2-40B4-BE49-F238E27FC236}">
                <a16:creationId xmlns:a16="http://schemas.microsoft.com/office/drawing/2014/main" id="{95316ABD-8852-4BD6-A5A1-9FD4113B9626}"/>
              </a:ext>
            </a:extLst>
          </p:cNvPr>
          <p:cNvSpPr/>
          <p:nvPr/>
        </p:nvSpPr>
        <p:spPr>
          <a:xfrm>
            <a:off x="9843957" y="1880580"/>
            <a:ext cx="205061" cy="2896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5" name="Rectangle: Rounded Corners 234">
            <a:extLst>
              <a:ext uri="{FF2B5EF4-FFF2-40B4-BE49-F238E27FC236}">
                <a16:creationId xmlns:a16="http://schemas.microsoft.com/office/drawing/2014/main" id="{442D2B35-3AFA-43E2-A7B7-646C98B7168E}"/>
              </a:ext>
            </a:extLst>
          </p:cNvPr>
          <p:cNvSpPr/>
          <p:nvPr/>
        </p:nvSpPr>
        <p:spPr>
          <a:xfrm>
            <a:off x="9843957" y="2205247"/>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6" name="Rectangle: Rounded Corners 235">
            <a:extLst>
              <a:ext uri="{FF2B5EF4-FFF2-40B4-BE49-F238E27FC236}">
                <a16:creationId xmlns:a16="http://schemas.microsoft.com/office/drawing/2014/main" id="{52890D67-49B8-468F-864B-3CAC006819E8}"/>
              </a:ext>
            </a:extLst>
          </p:cNvPr>
          <p:cNvSpPr/>
          <p:nvPr/>
        </p:nvSpPr>
        <p:spPr>
          <a:xfrm>
            <a:off x="9843957" y="2494896"/>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7" name="Rectangle: Rounded Corners 236">
            <a:extLst>
              <a:ext uri="{FF2B5EF4-FFF2-40B4-BE49-F238E27FC236}">
                <a16:creationId xmlns:a16="http://schemas.microsoft.com/office/drawing/2014/main" id="{28D11A56-A1FA-472B-81B8-BCE7F760E3B0}"/>
              </a:ext>
            </a:extLst>
          </p:cNvPr>
          <p:cNvSpPr/>
          <p:nvPr/>
        </p:nvSpPr>
        <p:spPr>
          <a:xfrm>
            <a:off x="9843957" y="2784545"/>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8" name="Rectangle: Rounded Corners 237">
            <a:extLst>
              <a:ext uri="{FF2B5EF4-FFF2-40B4-BE49-F238E27FC236}">
                <a16:creationId xmlns:a16="http://schemas.microsoft.com/office/drawing/2014/main" id="{934AFC81-D77E-4A28-AE42-7969D2A013AE}"/>
              </a:ext>
            </a:extLst>
          </p:cNvPr>
          <p:cNvSpPr/>
          <p:nvPr/>
        </p:nvSpPr>
        <p:spPr>
          <a:xfrm>
            <a:off x="9843957" y="3074194"/>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9" name="Rectangle: Rounded Corners 238">
            <a:extLst>
              <a:ext uri="{FF2B5EF4-FFF2-40B4-BE49-F238E27FC236}">
                <a16:creationId xmlns:a16="http://schemas.microsoft.com/office/drawing/2014/main" id="{68D605CF-8EBF-458D-BE70-40E8AE830439}"/>
              </a:ext>
            </a:extLst>
          </p:cNvPr>
          <p:cNvSpPr/>
          <p:nvPr/>
        </p:nvSpPr>
        <p:spPr>
          <a:xfrm>
            <a:off x="9843957" y="3363843"/>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0" name="Rectangle: Rounded Corners 239">
            <a:extLst>
              <a:ext uri="{FF2B5EF4-FFF2-40B4-BE49-F238E27FC236}">
                <a16:creationId xmlns:a16="http://schemas.microsoft.com/office/drawing/2014/main" id="{EBC73E9C-4B49-4299-9698-E76EAA478790}"/>
              </a:ext>
            </a:extLst>
          </p:cNvPr>
          <p:cNvSpPr/>
          <p:nvPr/>
        </p:nvSpPr>
        <p:spPr>
          <a:xfrm>
            <a:off x="9843957" y="3653492"/>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1" name="Rectangle: Rounded Corners 240">
            <a:extLst>
              <a:ext uri="{FF2B5EF4-FFF2-40B4-BE49-F238E27FC236}">
                <a16:creationId xmlns:a16="http://schemas.microsoft.com/office/drawing/2014/main" id="{604D2D03-07BF-490E-B7CC-FD3197C85E65}"/>
              </a:ext>
            </a:extLst>
          </p:cNvPr>
          <p:cNvSpPr/>
          <p:nvPr/>
        </p:nvSpPr>
        <p:spPr>
          <a:xfrm>
            <a:off x="9843957" y="3943141"/>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2" name="Rectangle: Rounded Corners 241">
            <a:extLst>
              <a:ext uri="{FF2B5EF4-FFF2-40B4-BE49-F238E27FC236}">
                <a16:creationId xmlns:a16="http://schemas.microsoft.com/office/drawing/2014/main" id="{3D519EA9-55B8-4FAC-82B7-7877255CA944}"/>
              </a:ext>
            </a:extLst>
          </p:cNvPr>
          <p:cNvSpPr/>
          <p:nvPr/>
        </p:nvSpPr>
        <p:spPr>
          <a:xfrm>
            <a:off x="9843957" y="4232790"/>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3" name="Rectangle: Rounded Corners 242">
            <a:extLst>
              <a:ext uri="{FF2B5EF4-FFF2-40B4-BE49-F238E27FC236}">
                <a16:creationId xmlns:a16="http://schemas.microsoft.com/office/drawing/2014/main" id="{AA064E76-DC21-4194-98EF-765C025B75B9}"/>
              </a:ext>
            </a:extLst>
          </p:cNvPr>
          <p:cNvSpPr/>
          <p:nvPr/>
        </p:nvSpPr>
        <p:spPr>
          <a:xfrm>
            <a:off x="9843957" y="4522439"/>
            <a:ext cx="205061" cy="4748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6" name="Rectangle: Rounded Corners 245">
            <a:extLst>
              <a:ext uri="{FF2B5EF4-FFF2-40B4-BE49-F238E27FC236}">
                <a16:creationId xmlns:a16="http://schemas.microsoft.com/office/drawing/2014/main" id="{3C65AFC5-A08C-407A-8D38-73F40C1093A8}"/>
              </a:ext>
            </a:extLst>
          </p:cNvPr>
          <p:cNvSpPr/>
          <p:nvPr/>
        </p:nvSpPr>
        <p:spPr>
          <a:xfrm>
            <a:off x="9600164" y="1880580"/>
            <a:ext cx="205061" cy="4870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7" name="Rectangle: Rounded Corners 246">
            <a:extLst>
              <a:ext uri="{FF2B5EF4-FFF2-40B4-BE49-F238E27FC236}">
                <a16:creationId xmlns:a16="http://schemas.microsoft.com/office/drawing/2014/main" id="{147AF45F-A7BD-422C-A3D9-EFC87A6EC682}"/>
              </a:ext>
            </a:extLst>
          </p:cNvPr>
          <p:cNvSpPr/>
          <p:nvPr/>
        </p:nvSpPr>
        <p:spPr>
          <a:xfrm>
            <a:off x="9600164" y="2402599"/>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8" name="Rectangle: Rounded Corners 247">
            <a:extLst>
              <a:ext uri="{FF2B5EF4-FFF2-40B4-BE49-F238E27FC236}">
                <a16:creationId xmlns:a16="http://schemas.microsoft.com/office/drawing/2014/main" id="{EE99C6DC-C948-4843-8FC0-83E7317F5A44}"/>
              </a:ext>
            </a:extLst>
          </p:cNvPr>
          <p:cNvSpPr/>
          <p:nvPr/>
        </p:nvSpPr>
        <p:spPr>
          <a:xfrm>
            <a:off x="9600164" y="2692248"/>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9" name="Rectangle: Rounded Corners 248">
            <a:extLst>
              <a:ext uri="{FF2B5EF4-FFF2-40B4-BE49-F238E27FC236}">
                <a16:creationId xmlns:a16="http://schemas.microsoft.com/office/drawing/2014/main" id="{21658709-2713-4F83-B71F-2A7F7E870832}"/>
              </a:ext>
            </a:extLst>
          </p:cNvPr>
          <p:cNvSpPr/>
          <p:nvPr/>
        </p:nvSpPr>
        <p:spPr>
          <a:xfrm>
            <a:off x="9600164" y="2981897"/>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0" name="Rectangle: Rounded Corners 249">
            <a:extLst>
              <a:ext uri="{FF2B5EF4-FFF2-40B4-BE49-F238E27FC236}">
                <a16:creationId xmlns:a16="http://schemas.microsoft.com/office/drawing/2014/main" id="{720DDE93-A707-4A35-8899-1A3213656CC5}"/>
              </a:ext>
            </a:extLst>
          </p:cNvPr>
          <p:cNvSpPr/>
          <p:nvPr/>
        </p:nvSpPr>
        <p:spPr>
          <a:xfrm>
            <a:off x="9600164" y="3271546"/>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1" name="Rectangle: Rounded Corners 250">
            <a:extLst>
              <a:ext uri="{FF2B5EF4-FFF2-40B4-BE49-F238E27FC236}">
                <a16:creationId xmlns:a16="http://schemas.microsoft.com/office/drawing/2014/main" id="{D7CF23FB-40E5-42E8-9A38-FA5042E5FF27}"/>
              </a:ext>
            </a:extLst>
          </p:cNvPr>
          <p:cNvSpPr/>
          <p:nvPr/>
        </p:nvSpPr>
        <p:spPr>
          <a:xfrm>
            <a:off x="9600164" y="3561195"/>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2" name="Rectangle: Rounded Corners 251">
            <a:extLst>
              <a:ext uri="{FF2B5EF4-FFF2-40B4-BE49-F238E27FC236}">
                <a16:creationId xmlns:a16="http://schemas.microsoft.com/office/drawing/2014/main" id="{2CA11A0C-7F63-4904-9681-D1FB3E25C3D6}"/>
              </a:ext>
            </a:extLst>
          </p:cNvPr>
          <p:cNvSpPr/>
          <p:nvPr/>
        </p:nvSpPr>
        <p:spPr>
          <a:xfrm>
            <a:off x="9600164" y="3850844"/>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3" name="Rectangle: Rounded Corners 252">
            <a:extLst>
              <a:ext uri="{FF2B5EF4-FFF2-40B4-BE49-F238E27FC236}">
                <a16:creationId xmlns:a16="http://schemas.microsoft.com/office/drawing/2014/main" id="{66D5E742-8D07-4EBB-B64C-55E70C5270CB}"/>
              </a:ext>
            </a:extLst>
          </p:cNvPr>
          <p:cNvSpPr/>
          <p:nvPr/>
        </p:nvSpPr>
        <p:spPr>
          <a:xfrm>
            <a:off x="9600164" y="4140493"/>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4" name="Rectangle: Rounded Corners 253">
            <a:extLst>
              <a:ext uri="{FF2B5EF4-FFF2-40B4-BE49-F238E27FC236}">
                <a16:creationId xmlns:a16="http://schemas.microsoft.com/office/drawing/2014/main" id="{18F823B0-1BF8-49E3-BC8C-33EB78D28CC2}"/>
              </a:ext>
            </a:extLst>
          </p:cNvPr>
          <p:cNvSpPr/>
          <p:nvPr/>
        </p:nvSpPr>
        <p:spPr>
          <a:xfrm>
            <a:off x="9600164" y="4430142"/>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5" name="Rectangle: Rounded Corners 254">
            <a:extLst>
              <a:ext uri="{FF2B5EF4-FFF2-40B4-BE49-F238E27FC236}">
                <a16:creationId xmlns:a16="http://schemas.microsoft.com/office/drawing/2014/main" id="{E5716BEF-00EF-408D-BC37-94B42F77B450}"/>
              </a:ext>
            </a:extLst>
          </p:cNvPr>
          <p:cNvSpPr/>
          <p:nvPr/>
        </p:nvSpPr>
        <p:spPr>
          <a:xfrm>
            <a:off x="9600164" y="4719791"/>
            <a:ext cx="205061" cy="2774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6" name="Rectangle: Rounded Corners 255">
            <a:extLst>
              <a:ext uri="{FF2B5EF4-FFF2-40B4-BE49-F238E27FC236}">
                <a16:creationId xmlns:a16="http://schemas.microsoft.com/office/drawing/2014/main" id="{9F444287-EC3B-4F12-AC6D-C0C095773DE0}"/>
              </a:ext>
            </a:extLst>
          </p:cNvPr>
          <p:cNvSpPr/>
          <p:nvPr/>
        </p:nvSpPr>
        <p:spPr>
          <a:xfrm>
            <a:off x="9356371" y="1880580"/>
            <a:ext cx="205061" cy="2896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7" name="Rectangle: Rounded Corners 256">
            <a:extLst>
              <a:ext uri="{FF2B5EF4-FFF2-40B4-BE49-F238E27FC236}">
                <a16:creationId xmlns:a16="http://schemas.microsoft.com/office/drawing/2014/main" id="{69DC0793-3528-4629-8FF2-22D839C65128}"/>
              </a:ext>
            </a:extLst>
          </p:cNvPr>
          <p:cNvSpPr/>
          <p:nvPr/>
        </p:nvSpPr>
        <p:spPr>
          <a:xfrm>
            <a:off x="9356371" y="2205247"/>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8" name="Rectangle: Rounded Corners 257">
            <a:extLst>
              <a:ext uri="{FF2B5EF4-FFF2-40B4-BE49-F238E27FC236}">
                <a16:creationId xmlns:a16="http://schemas.microsoft.com/office/drawing/2014/main" id="{3D3050EA-858F-4670-B4A8-357208BAD502}"/>
              </a:ext>
            </a:extLst>
          </p:cNvPr>
          <p:cNvSpPr/>
          <p:nvPr/>
        </p:nvSpPr>
        <p:spPr>
          <a:xfrm>
            <a:off x="9356371" y="2494896"/>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9" name="Rectangle: Rounded Corners 258">
            <a:extLst>
              <a:ext uri="{FF2B5EF4-FFF2-40B4-BE49-F238E27FC236}">
                <a16:creationId xmlns:a16="http://schemas.microsoft.com/office/drawing/2014/main" id="{A458FECE-E8C0-4B8C-B6C3-EA6D74304D04}"/>
              </a:ext>
            </a:extLst>
          </p:cNvPr>
          <p:cNvSpPr/>
          <p:nvPr/>
        </p:nvSpPr>
        <p:spPr>
          <a:xfrm>
            <a:off x="9356371" y="2784545"/>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0" name="Rectangle: Rounded Corners 259">
            <a:extLst>
              <a:ext uri="{FF2B5EF4-FFF2-40B4-BE49-F238E27FC236}">
                <a16:creationId xmlns:a16="http://schemas.microsoft.com/office/drawing/2014/main" id="{619B5BCB-66E3-4C05-9A33-F72D5F6551DA}"/>
              </a:ext>
            </a:extLst>
          </p:cNvPr>
          <p:cNvSpPr/>
          <p:nvPr/>
        </p:nvSpPr>
        <p:spPr>
          <a:xfrm>
            <a:off x="9356371" y="3074194"/>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1" name="Rectangle: Rounded Corners 260">
            <a:extLst>
              <a:ext uri="{FF2B5EF4-FFF2-40B4-BE49-F238E27FC236}">
                <a16:creationId xmlns:a16="http://schemas.microsoft.com/office/drawing/2014/main" id="{B7BA849A-B791-431F-A3B2-9B4EBBB8344B}"/>
              </a:ext>
            </a:extLst>
          </p:cNvPr>
          <p:cNvSpPr/>
          <p:nvPr/>
        </p:nvSpPr>
        <p:spPr>
          <a:xfrm>
            <a:off x="9356371" y="3363843"/>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2" name="Rectangle: Rounded Corners 261">
            <a:extLst>
              <a:ext uri="{FF2B5EF4-FFF2-40B4-BE49-F238E27FC236}">
                <a16:creationId xmlns:a16="http://schemas.microsoft.com/office/drawing/2014/main" id="{A0D93BCE-07D0-4954-A553-3B62C967CD71}"/>
              </a:ext>
            </a:extLst>
          </p:cNvPr>
          <p:cNvSpPr/>
          <p:nvPr/>
        </p:nvSpPr>
        <p:spPr>
          <a:xfrm>
            <a:off x="9356371" y="3653492"/>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3" name="Rectangle: Rounded Corners 262">
            <a:extLst>
              <a:ext uri="{FF2B5EF4-FFF2-40B4-BE49-F238E27FC236}">
                <a16:creationId xmlns:a16="http://schemas.microsoft.com/office/drawing/2014/main" id="{20407A6C-2B94-46F1-BC85-58D6E68259E2}"/>
              </a:ext>
            </a:extLst>
          </p:cNvPr>
          <p:cNvSpPr/>
          <p:nvPr/>
        </p:nvSpPr>
        <p:spPr>
          <a:xfrm>
            <a:off x="9356371" y="3943141"/>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4" name="Rectangle: Rounded Corners 263">
            <a:extLst>
              <a:ext uri="{FF2B5EF4-FFF2-40B4-BE49-F238E27FC236}">
                <a16:creationId xmlns:a16="http://schemas.microsoft.com/office/drawing/2014/main" id="{5A637F6B-ACF6-420F-90A3-7710772C4050}"/>
              </a:ext>
            </a:extLst>
          </p:cNvPr>
          <p:cNvSpPr/>
          <p:nvPr/>
        </p:nvSpPr>
        <p:spPr>
          <a:xfrm>
            <a:off x="9356371" y="4232790"/>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5" name="Rectangle: Rounded Corners 264">
            <a:extLst>
              <a:ext uri="{FF2B5EF4-FFF2-40B4-BE49-F238E27FC236}">
                <a16:creationId xmlns:a16="http://schemas.microsoft.com/office/drawing/2014/main" id="{0B526D6A-0D30-4C9C-861D-C60D64AF29D2}"/>
              </a:ext>
            </a:extLst>
          </p:cNvPr>
          <p:cNvSpPr/>
          <p:nvPr/>
        </p:nvSpPr>
        <p:spPr>
          <a:xfrm>
            <a:off x="9356371" y="4522439"/>
            <a:ext cx="205061" cy="4748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8" name="Rectangle: Rounded Corners 267">
            <a:extLst>
              <a:ext uri="{FF2B5EF4-FFF2-40B4-BE49-F238E27FC236}">
                <a16:creationId xmlns:a16="http://schemas.microsoft.com/office/drawing/2014/main" id="{E06F6B44-34DD-4008-A3E0-96ECA2298921}"/>
              </a:ext>
            </a:extLst>
          </p:cNvPr>
          <p:cNvSpPr/>
          <p:nvPr/>
        </p:nvSpPr>
        <p:spPr>
          <a:xfrm>
            <a:off x="9096881" y="1880581"/>
            <a:ext cx="205061" cy="4633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9" name="Rectangle: Rounded Corners 268">
            <a:extLst>
              <a:ext uri="{FF2B5EF4-FFF2-40B4-BE49-F238E27FC236}">
                <a16:creationId xmlns:a16="http://schemas.microsoft.com/office/drawing/2014/main" id="{634F0A5B-0830-458F-8821-0277394A9DA1}"/>
              </a:ext>
            </a:extLst>
          </p:cNvPr>
          <p:cNvSpPr/>
          <p:nvPr/>
        </p:nvSpPr>
        <p:spPr>
          <a:xfrm>
            <a:off x="9096881" y="2378924"/>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0" name="Rectangle: Rounded Corners 269">
            <a:extLst>
              <a:ext uri="{FF2B5EF4-FFF2-40B4-BE49-F238E27FC236}">
                <a16:creationId xmlns:a16="http://schemas.microsoft.com/office/drawing/2014/main" id="{B0368569-5D34-48A7-A8B8-80DC42DF3C6A}"/>
              </a:ext>
            </a:extLst>
          </p:cNvPr>
          <p:cNvSpPr/>
          <p:nvPr/>
        </p:nvSpPr>
        <p:spPr>
          <a:xfrm>
            <a:off x="9096881" y="2668573"/>
            <a:ext cx="205061" cy="1413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5" name="Rectangle: Rounded Corners 274">
            <a:extLst>
              <a:ext uri="{FF2B5EF4-FFF2-40B4-BE49-F238E27FC236}">
                <a16:creationId xmlns:a16="http://schemas.microsoft.com/office/drawing/2014/main" id="{4A6BFCF4-78E8-4399-B9FE-CB6D636DF35C}"/>
              </a:ext>
            </a:extLst>
          </p:cNvPr>
          <p:cNvSpPr/>
          <p:nvPr/>
        </p:nvSpPr>
        <p:spPr>
          <a:xfrm>
            <a:off x="9096881" y="4116818"/>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6" name="Rectangle: Rounded Corners 275">
            <a:extLst>
              <a:ext uri="{FF2B5EF4-FFF2-40B4-BE49-F238E27FC236}">
                <a16:creationId xmlns:a16="http://schemas.microsoft.com/office/drawing/2014/main" id="{C7AEA177-4151-4354-91E0-E92FC95DDC30}"/>
              </a:ext>
            </a:extLst>
          </p:cNvPr>
          <p:cNvSpPr/>
          <p:nvPr/>
        </p:nvSpPr>
        <p:spPr>
          <a:xfrm>
            <a:off x="9096881" y="4406467"/>
            <a:ext cx="205061" cy="2546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7" name="Rectangle: Rounded Corners 276">
            <a:extLst>
              <a:ext uri="{FF2B5EF4-FFF2-40B4-BE49-F238E27FC236}">
                <a16:creationId xmlns:a16="http://schemas.microsoft.com/office/drawing/2014/main" id="{8CF84798-D451-4B7C-90B3-EA0E8D25AFD9}"/>
              </a:ext>
            </a:extLst>
          </p:cNvPr>
          <p:cNvSpPr/>
          <p:nvPr/>
        </p:nvSpPr>
        <p:spPr>
          <a:xfrm>
            <a:off x="9096881" y="4696116"/>
            <a:ext cx="205061" cy="3011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rapezoid 9">
            <a:extLst>
              <a:ext uri="{FF2B5EF4-FFF2-40B4-BE49-F238E27FC236}">
                <a16:creationId xmlns:a16="http://schemas.microsoft.com/office/drawing/2014/main" id="{44540DD9-F3CB-4216-91D6-9A9F25C120AF}"/>
              </a:ext>
            </a:extLst>
          </p:cNvPr>
          <p:cNvSpPr/>
          <p:nvPr/>
        </p:nvSpPr>
        <p:spPr>
          <a:xfrm rot="16200000">
            <a:off x="9483601" y="2694392"/>
            <a:ext cx="3977639" cy="1438733"/>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8" name="Trapezoid 277">
            <a:extLst>
              <a:ext uri="{FF2B5EF4-FFF2-40B4-BE49-F238E27FC236}">
                <a16:creationId xmlns:a16="http://schemas.microsoft.com/office/drawing/2014/main" id="{75AB04F2-C037-4256-8321-CC424F936565}"/>
              </a:ext>
            </a:extLst>
          </p:cNvPr>
          <p:cNvSpPr/>
          <p:nvPr/>
        </p:nvSpPr>
        <p:spPr>
          <a:xfrm rot="16200000">
            <a:off x="9593581" y="2758439"/>
            <a:ext cx="3756660" cy="1303020"/>
          </a:xfrm>
          <a:prstGeom prst="trapezoid">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roup 15">
            <a:extLst>
              <a:ext uri="{FF2B5EF4-FFF2-40B4-BE49-F238E27FC236}">
                <a16:creationId xmlns:a16="http://schemas.microsoft.com/office/drawing/2014/main" id="{D073871A-8C8C-47E3-9699-43DC0BC64B14}"/>
              </a:ext>
            </a:extLst>
          </p:cNvPr>
          <p:cNvGrpSpPr/>
          <p:nvPr/>
        </p:nvGrpSpPr>
        <p:grpSpPr>
          <a:xfrm>
            <a:off x="9542375" y="5666435"/>
            <a:ext cx="891698" cy="810385"/>
            <a:chOff x="9574249" y="351018"/>
            <a:chExt cx="891698" cy="810385"/>
          </a:xfrm>
        </p:grpSpPr>
        <p:sp>
          <p:nvSpPr>
            <p:cNvPr id="14" name="Oval 13">
              <a:extLst>
                <a:ext uri="{FF2B5EF4-FFF2-40B4-BE49-F238E27FC236}">
                  <a16:creationId xmlns:a16="http://schemas.microsoft.com/office/drawing/2014/main" id="{C64F732D-DF38-47EA-9E03-96C88012B3B4}"/>
                </a:ext>
              </a:extLst>
            </p:cNvPr>
            <p:cNvSpPr/>
            <p:nvPr/>
          </p:nvSpPr>
          <p:spPr>
            <a:xfrm>
              <a:off x="9574249" y="351018"/>
              <a:ext cx="810385" cy="810385"/>
            </a:xfrm>
            <a:prstGeom prst="ellipse">
              <a:avLst/>
            </a:prstGeom>
            <a:solidFill>
              <a:srgbClr val="FFCB2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1" name="Freeform: Shape 280">
              <a:extLst>
                <a:ext uri="{FF2B5EF4-FFF2-40B4-BE49-F238E27FC236}">
                  <a16:creationId xmlns:a16="http://schemas.microsoft.com/office/drawing/2014/main" id="{1EF02EA3-8BA4-4CBA-B898-43E63352B39D}"/>
                </a:ext>
              </a:extLst>
            </p:cNvPr>
            <p:cNvSpPr/>
            <p:nvPr/>
          </p:nvSpPr>
          <p:spPr>
            <a:xfrm>
              <a:off x="9741265" y="514252"/>
              <a:ext cx="615506" cy="624907"/>
            </a:xfrm>
            <a:custGeom>
              <a:avLst/>
              <a:gdLst>
                <a:gd name="connsiteX0" fmla="*/ 405193 w 661319"/>
                <a:gd name="connsiteY0" fmla="*/ 0 h 671420"/>
                <a:gd name="connsiteX1" fmla="*/ 562912 w 661319"/>
                <a:gd name="connsiteY1" fmla="*/ 31842 h 671420"/>
                <a:gd name="connsiteX2" fmla="*/ 598286 w 661319"/>
                <a:gd name="connsiteY2" fmla="*/ 51042 h 671420"/>
                <a:gd name="connsiteX3" fmla="*/ 629477 w 661319"/>
                <a:gd name="connsiteY3" fmla="*/ 108508 h 671420"/>
                <a:gd name="connsiteX4" fmla="*/ 661319 w 661319"/>
                <a:gd name="connsiteY4" fmla="*/ 266227 h 671420"/>
                <a:gd name="connsiteX5" fmla="*/ 256126 w 661319"/>
                <a:gd name="connsiteY5" fmla="*/ 671420 h 671420"/>
                <a:gd name="connsiteX6" fmla="*/ 98407 w 661319"/>
                <a:gd name="connsiteY6" fmla="*/ 639578 h 671420"/>
                <a:gd name="connsiteX7" fmla="*/ 63033 w 661319"/>
                <a:gd name="connsiteY7" fmla="*/ 620378 h 671420"/>
                <a:gd name="connsiteX8" fmla="*/ 31842 w 661319"/>
                <a:gd name="connsiteY8" fmla="*/ 562912 h 671420"/>
                <a:gd name="connsiteX9" fmla="*/ 0 w 661319"/>
                <a:gd name="connsiteY9" fmla="*/ 405193 h 671420"/>
                <a:gd name="connsiteX10" fmla="*/ 405193 w 661319"/>
                <a:gd name="connsiteY10" fmla="*/ 0 h 67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1319" h="671420">
                  <a:moveTo>
                    <a:pt x="405193" y="0"/>
                  </a:moveTo>
                  <a:cubicBezTo>
                    <a:pt x="461138" y="0"/>
                    <a:pt x="514436" y="11338"/>
                    <a:pt x="562912" y="31842"/>
                  </a:cubicBezTo>
                  <a:lnTo>
                    <a:pt x="598286" y="51042"/>
                  </a:lnTo>
                  <a:lnTo>
                    <a:pt x="629477" y="108508"/>
                  </a:lnTo>
                  <a:cubicBezTo>
                    <a:pt x="649981" y="156984"/>
                    <a:pt x="661319" y="210282"/>
                    <a:pt x="661319" y="266227"/>
                  </a:cubicBezTo>
                  <a:cubicBezTo>
                    <a:pt x="661319" y="490009"/>
                    <a:pt x="479908" y="671420"/>
                    <a:pt x="256126" y="671420"/>
                  </a:cubicBezTo>
                  <a:cubicBezTo>
                    <a:pt x="200181" y="671420"/>
                    <a:pt x="146883" y="660082"/>
                    <a:pt x="98407" y="639578"/>
                  </a:cubicBezTo>
                  <a:lnTo>
                    <a:pt x="63033" y="620378"/>
                  </a:lnTo>
                  <a:lnTo>
                    <a:pt x="31842" y="562912"/>
                  </a:lnTo>
                  <a:cubicBezTo>
                    <a:pt x="11338" y="514436"/>
                    <a:pt x="0" y="461139"/>
                    <a:pt x="0" y="405193"/>
                  </a:cubicBezTo>
                  <a:cubicBezTo>
                    <a:pt x="0" y="181411"/>
                    <a:pt x="181411" y="0"/>
                    <a:pt x="405193" y="0"/>
                  </a:cubicBezTo>
                  <a:close/>
                </a:path>
              </a:pathLst>
            </a:custGeom>
            <a:solidFill>
              <a:srgbClr val="E2AC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5" name="Rectangle: Rounded Corners 14">
              <a:extLst>
                <a:ext uri="{FF2B5EF4-FFF2-40B4-BE49-F238E27FC236}">
                  <a16:creationId xmlns:a16="http://schemas.microsoft.com/office/drawing/2014/main" id="{B50CF6B6-EFA1-4EB1-BBA3-AF229E61553D}"/>
                </a:ext>
              </a:extLst>
            </p:cNvPr>
            <p:cNvSpPr/>
            <p:nvPr/>
          </p:nvSpPr>
          <p:spPr>
            <a:xfrm rot="19384363">
              <a:off x="10247594" y="384101"/>
              <a:ext cx="218353" cy="13533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3" name="Group 22">
            <a:extLst>
              <a:ext uri="{FF2B5EF4-FFF2-40B4-BE49-F238E27FC236}">
                <a16:creationId xmlns:a16="http://schemas.microsoft.com/office/drawing/2014/main" id="{84201417-6C81-4132-A4DF-2D6FD170359B}"/>
              </a:ext>
            </a:extLst>
          </p:cNvPr>
          <p:cNvGrpSpPr/>
          <p:nvPr/>
        </p:nvGrpSpPr>
        <p:grpSpPr>
          <a:xfrm rot="18283412">
            <a:off x="7805113" y="-22848"/>
            <a:ext cx="1652822" cy="1037509"/>
            <a:chOff x="8846272" y="5574293"/>
            <a:chExt cx="2017589" cy="1266480"/>
          </a:xfrm>
        </p:grpSpPr>
        <p:sp>
          <p:nvSpPr>
            <p:cNvPr id="17" name="Rectangle: Rounded Corners 16">
              <a:extLst>
                <a:ext uri="{FF2B5EF4-FFF2-40B4-BE49-F238E27FC236}">
                  <a16:creationId xmlns:a16="http://schemas.microsoft.com/office/drawing/2014/main" id="{5F2944FF-EB5C-49C2-B1C7-52A4C687ED43}"/>
                </a:ext>
              </a:extLst>
            </p:cNvPr>
            <p:cNvSpPr/>
            <p:nvPr/>
          </p:nvSpPr>
          <p:spPr>
            <a:xfrm rot="1446864">
              <a:off x="8846272" y="5621595"/>
              <a:ext cx="1767783" cy="1219178"/>
            </a:xfrm>
            <a:prstGeom prst="roundRect">
              <a:avLst>
                <a:gd name="adj" fmla="val 110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Top Corners Rounded 17">
              <a:extLst>
                <a:ext uri="{FF2B5EF4-FFF2-40B4-BE49-F238E27FC236}">
                  <a16:creationId xmlns:a16="http://schemas.microsoft.com/office/drawing/2014/main" id="{9D151B0B-B668-48C6-B7C3-4A771CA900F8}"/>
                </a:ext>
              </a:extLst>
            </p:cNvPr>
            <p:cNvSpPr/>
            <p:nvPr/>
          </p:nvSpPr>
          <p:spPr>
            <a:xfrm rot="1464242">
              <a:off x="9091627" y="5574293"/>
              <a:ext cx="1772234" cy="215271"/>
            </a:xfrm>
            <a:prstGeom prst="round2SameRect">
              <a:avLst>
                <a:gd name="adj1" fmla="val 36053"/>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le: Rounded Corners 18">
              <a:extLst>
                <a:ext uri="{FF2B5EF4-FFF2-40B4-BE49-F238E27FC236}">
                  <a16:creationId xmlns:a16="http://schemas.microsoft.com/office/drawing/2014/main" id="{641A6515-CEC6-49BF-A791-44770E8B8735}"/>
                </a:ext>
              </a:extLst>
            </p:cNvPr>
            <p:cNvSpPr/>
            <p:nvPr/>
          </p:nvSpPr>
          <p:spPr>
            <a:xfrm rot="6812325">
              <a:off x="9788379" y="6245042"/>
              <a:ext cx="789133" cy="35101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22" name="Straight Connector 21">
              <a:extLst>
                <a:ext uri="{FF2B5EF4-FFF2-40B4-BE49-F238E27FC236}">
                  <a16:creationId xmlns:a16="http://schemas.microsoft.com/office/drawing/2014/main" id="{CC5F3CB5-A2F0-4BB0-8644-ACF653F1AD30}"/>
                </a:ext>
              </a:extLst>
            </p:cNvPr>
            <p:cNvCxnSpPr>
              <a:cxnSpLocks/>
            </p:cNvCxnSpPr>
            <p:nvPr/>
          </p:nvCxnSpPr>
          <p:spPr>
            <a:xfrm flipH="1">
              <a:off x="10122037" y="6144895"/>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91B9C24D-0A94-416D-8923-FF59E3E0E691}"/>
                </a:ext>
              </a:extLst>
            </p:cNvPr>
            <p:cNvCxnSpPr>
              <a:cxnSpLocks/>
            </p:cNvCxnSpPr>
            <p:nvPr/>
          </p:nvCxnSpPr>
          <p:spPr>
            <a:xfrm flipH="1">
              <a:off x="10049018" y="6119593"/>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F9ECEE8-D9D9-4B99-9918-CAC88DB3DD6D}"/>
                </a:ext>
              </a:extLst>
            </p:cNvPr>
            <p:cNvCxnSpPr>
              <a:cxnSpLocks/>
            </p:cNvCxnSpPr>
            <p:nvPr/>
          </p:nvCxnSpPr>
          <p:spPr>
            <a:xfrm flipH="1">
              <a:off x="9975999" y="6094291"/>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EC3C6C53-AC11-432F-8E54-8BF1C164D38F}"/>
              </a:ext>
            </a:extLst>
          </p:cNvPr>
          <p:cNvGrpSpPr/>
          <p:nvPr/>
        </p:nvGrpSpPr>
        <p:grpSpPr>
          <a:xfrm>
            <a:off x="547953" y="-5858572"/>
            <a:ext cx="1762546" cy="5336823"/>
            <a:chOff x="488560" y="-318746"/>
            <a:chExt cx="1762546" cy="5336823"/>
          </a:xfrm>
        </p:grpSpPr>
        <p:grpSp>
          <p:nvGrpSpPr>
            <p:cNvPr id="165" name="Group 164">
              <a:extLst>
                <a:ext uri="{FF2B5EF4-FFF2-40B4-BE49-F238E27FC236}">
                  <a16:creationId xmlns:a16="http://schemas.microsoft.com/office/drawing/2014/main" id="{6BEC549E-1F73-4E32-8DD0-56A2CD1A3EF0}"/>
                </a:ext>
              </a:extLst>
            </p:cNvPr>
            <p:cNvGrpSpPr/>
            <p:nvPr/>
          </p:nvGrpSpPr>
          <p:grpSpPr>
            <a:xfrm>
              <a:off x="488560" y="-318746"/>
              <a:ext cx="1762546" cy="5336823"/>
              <a:chOff x="323258" y="-672037"/>
              <a:chExt cx="1762546" cy="5336823"/>
            </a:xfrm>
          </p:grpSpPr>
          <p:sp>
            <p:nvSpPr>
              <p:cNvPr id="170" name="Rectangle: Rounded Corners 169">
                <a:extLst>
                  <a:ext uri="{FF2B5EF4-FFF2-40B4-BE49-F238E27FC236}">
                    <a16:creationId xmlns:a16="http://schemas.microsoft.com/office/drawing/2014/main" id="{9C6B41E6-9D43-4B3A-8439-4DD4F9C20423}"/>
                  </a:ext>
                </a:extLst>
              </p:cNvPr>
              <p:cNvSpPr/>
              <p:nvPr/>
            </p:nvSpPr>
            <p:spPr>
              <a:xfrm rot="264095" flipH="1">
                <a:off x="1161058" y="-672037"/>
                <a:ext cx="262042" cy="2752855"/>
              </a:xfrm>
              <a:prstGeom prst="roundRect">
                <a:avLst/>
              </a:prstGeom>
              <a:solidFill>
                <a:srgbClr val="9B3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1" name="Rectangle: Top Corners Rounded 170">
                <a:extLst>
                  <a:ext uri="{FF2B5EF4-FFF2-40B4-BE49-F238E27FC236}">
                    <a16:creationId xmlns:a16="http://schemas.microsoft.com/office/drawing/2014/main" id="{39904A3B-7BCA-4A44-B914-3B9A24C415D0}"/>
                  </a:ext>
                </a:extLst>
              </p:cNvPr>
              <p:cNvSpPr/>
              <p:nvPr/>
            </p:nvSpPr>
            <p:spPr>
              <a:xfrm>
                <a:off x="323258" y="2119470"/>
                <a:ext cx="1760376" cy="1088425"/>
              </a:xfrm>
              <a:prstGeom prst="round2Same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2" name="Rectangle: Top Corners Rounded 171">
                <a:extLst>
                  <a:ext uri="{FF2B5EF4-FFF2-40B4-BE49-F238E27FC236}">
                    <a16:creationId xmlns:a16="http://schemas.microsoft.com/office/drawing/2014/main" id="{06D41DD7-719E-42D8-AA50-3696C1CAC5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4" name="Freeform: Shape 173">
                <a:extLst>
                  <a:ext uri="{FF2B5EF4-FFF2-40B4-BE49-F238E27FC236}">
                    <a16:creationId xmlns:a16="http://schemas.microsoft.com/office/drawing/2014/main" id="{924A7CE3-51E2-4BB1-A314-008BB8B37373}"/>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75" name="Block Arc 174">
                <a:extLst>
                  <a:ext uri="{FF2B5EF4-FFF2-40B4-BE49-F238E27FC236}">
                    <a16:creationId xmlns:a16="http://schemas.microsoft.com/office/drawing/2014/main" id="{71AA31B6-A42D-4510-B708-4BE13836F70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77" name="Oval 176">
                <a:extLst>
                  <a:ext uri="{FF2B5EF4-FFF2-40B4-BE49-F238E27FC236}">
                    <a16:creationId xmlns:a16="http://schemas.microsoft.com/office/drawing/2014/main" id="{E342425D-088F-46FF-9119-E4F4B08584FC}"/>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8" name="Rectangle 177">
                <a:extLst>
                  <a:ext uri="{FF2B5EF4-FFF2-40B4-BE49-F238E27FC236}">
                    <a16:creationId xmlns:a16="http://schemas.microsoft.com/office/drawing/2014/main" id="{2DACA512-5E87-46F4-A2B5-EB612A093F32}"/>
                  </a:ext>
                </a:extLst>
              </p:cNvPr>
              <p:cNvSpPr/>
              <p:nvPr/>
            </p:nvSpPr>
            <p:spPr>
              <a:xfrm>
                <a:off x="636840" y="3795563"/>
                <a:ext cx="1133211" cy="354971"/>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ANDIANI</a:t>
                </a:r>
              </a:p>
            </p:txBody>
          </p:sp>
          <p:sp>
            <p:nvSpPr>
              <p:cNvPr id="179" name="TextBox 178">
                <a:extLst>
                  <a:ext uri="{FF2B5EF4-FFF2-40B4-BE49-F238E27FC236}">
                    <a16:creationId xmlns:a16="http://schemas.microsoft.com/office/drawing/2014/main" id="{06D6785D-D62B-4A73-9A05-7A01E517E4BC}"/>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03</a:t>
                </a:r>
              </a:p>
            </p:txBody>
          </p:sp>
          <p:sp>
            <p:nvSpPr>
              <p:cNvPr id="181" name="Rectangle: Rounded Corners 180">
                <a:extLst>
                  <a:ext uri="{FF2B5EF4-FFF2-40B4-BE49-F238E27FC236}">
                    <a16:creationId xmlns:a16="http://schemas.microsoft.com/office/drawing/2014/main" id="{2AD2FB2E-E900-4FF1-BAD8-DB47EACD2C8E}"/>
                  </a:ext>
                </a:extLst>
              </p:cNvPr>
              <p:cNvSpPr/>
              <p:nvPr/>
            </p:nvSpPr>
            <p:spPr>
              <a:xfrm rot="21335905">
                <a:off x="956232" y="-665818"/>
                <a:ext cx="262042" cy="2752855"/>
              </a:xfrm>
              <a:prstGeom prst="round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69" name="Picture 168">
              <a:extLst>
                <a:ext uri="{FF2B5EF4-FFF2-40B4-BE49-F238E27FC236}">
                  <a16:creationId xmlns:a16="http://schemas.microsoft.com/office/drawing/2014/main" id="{E3160E85-C866-4243-A754-5829FF2DF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8068"/>
            <a:stretch>
              <a:fillRect/>
            </a:stretch>
          </p:blipFill>
          <p:spPr bwMode="auto">
            <a:xfrm>
              <a:off x="999435" y="3113373"/>
              <a:ext cx="725616" cy="915702"/>
            </a:xfrm>
            <a:custGeom>
              <a:avLst/>
              <a:gdLst>
                <a:gd name="connsiteX0" fmla="*/ 362808 w 725616"/>
                <a:gd name="connsiteY0" fmla="*/ 0 h 915702"/>
                <a:gd name="connsiteX1" fmla="*/ 725616 w 725616"/>
                <a:gd name="connsiteY1" fmla="*/ 636505 h 915702"/>
                <a:gd name="connsiteX2" fmla="*/ 718245 w 725616"/>
                <a:gd name="connsiteY2" fmla="*/ 764783 h 915702"/>
                <a:gd name="connsiteX3" fmla="*/ 717065 w 725616"/>
                <a:gd name="connsiteY3" fmla="*/ 771450 h 915702"/>
                <a:gd name="connsiteX4" fmla="*/ 645543 w 725616"/>
                <a:gd name="connsiteY4" fmla="*/ 830461 h 915702"/>
                <a:gd name="connsiteX5" fmla="*/ 366483 w 725616"/>
                <a:gd name="connsiteY5" fmla="*/ 915702 h 915702"/>
                <a:gd name="connsiteX6" fmla="*/ 13555 w 725616"/>
                <a:gd name="connsiteY6" fmla="*/ 769515 h 915702"/>
                <a:gd name="connsiteX7" fmla="*/ 7200 w 725616"/>
                <a:gd name="connsiteY7" fmla="*/ 761813 h 915702"/>
                <a:gd name="connsiteX8" fmla="*/ 0 w 725616"/>
                <a:gd name="connsiteY8" fmla="*/ 636505 h 915702"/>
                <a:gd name="connsiteX9" fmla="*/ 362808 w 725616"/>
                <a:gd name="connsiteY9" fmla="*/ 0 h 91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5616" h="915702">
                  <a:moveTo>
                    <a:pt x="362808" y="0"/>
                  </a:moveTo>
                  <a:cubicBezTo>
                    <a:pt x="563181" y="0"/>
                    <a:pt x="725616" y="284973"/>
                    <a:pt x="725616" y="636505"/>
                  </a:cubicBezTo>
                  <a:cubicBezTo>
                    <a:pt x="725616" y="680447"/>
                    <a:pt x="723078" y="723348"/>
                    <a:pt x="718245" y="764783"/>
                  </a:cubicBezTo>
                  <a:lnTo>
                    <a:pt x="717065" y="771450"/>
                  </a:lnTo>
                  <a:lnTo>
                    <a:pt x="645543" y="830461"/>
                  </a:lnTo>
                  <a:cubicBezTo>
                    <a:pt x="565884" y="884278"/>
                    <a:pt x="469853" y="915702"/>
                    <a:pt x="366483" y="915702"/>
                  </a:cubicBezTo>
                  <a:cubicBezTo>
                    <a:pt x="228656" y="915702"/>
                    <a:pt x="103877" y="859837"/>
                    <a:pt x="13555" y="769515"/>
                  </a:cubicBezTo>
                  <a:lnTo>
                    <a:pt x="7200" y="761813"/>
                  </a:lnTo>
                  <a:lnTo>
                    <a:pt x="0" y="636505"/>
                  </a:lnTo>
                  <a:cubicBezTo>
                    <a:pt x="0" y="284973"/>
                    <a:pt x="162435" y="0"/>
                    <a:pt x="362808"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182" name="Group 181">
            <a:extLst>
              <a:ext uri="{FF2B5EF4-FFF2-40B4-BE49-F238E27FC236}">
                <a16:creationId xmlns:a16="http://schemas.microsoft.com/office/drawing/2014/main" id="{6E7C3209-FC5E-4425-9530-94B07CDD96EC}"/>
              </a:ext>
            </a:extLst>
          </p:cNvPr>
          <p:cNvGrpSpPr/>
          <p:nvPr/>
        </p:nvGrpSpPr>
        <p:grpSpPr>
          <a:xfrm>
            <a:off x="2426038" y="-5858572"/>
            <a:ext cx="1762546" cy="5336823"/>
            <a:chOff x="2366645" y="-318746"/>
            <a:chExt cx="1762546" cy="5336823"/>
          </a:xfrm>
        </p:grpSpPr>
        <p:grpSp>
          <p:nvGrpSpPr>
            <p:cNvPr id="184" name="Group 183">
              <a:extLst>
                <a:ext uri="{FF2B5EF4-FFF2-40B4-BE49-F238E27FC236}">
                  <a16:creationId xmlns:a16="http://schemas.microsoft.com/office/drawing/2014/main" id="{AA4E916C-33AC-490F-A779-0EB8133ACC49}"/>
                </a:ext>
              </a:extLst>
            </p:cNvPr>
            <p:cNvGrpSpPr/>
            <p:nvPr/>
          </p:nvGrpSpPr>
          <p:grpSpPr>
            <a:xfrm>
              <a:off x="2366645" y="-318746"/>
              <a:ext cx="1762546" cy="5336823"/>
              <a:chOff x="323258" y="-672037"/>
              <a:chExt cx="1762546" cy="5336823"/>
            </a:xfrm>
          </p:grpSpPr>
          <p:sp>
            <p:nvSpPr>
              <p:cNvPr id="187" name="Rectangle: Rounded Corners 186">
                <a:extLst>
                  <a:ext uri="{FF2B5EF4-FFF2-40B4-BE49-F238E27FC236}">
                    <a16:creationId xmlns:a16="http://schemas.microsoft.com/office/drawing/2014/main" id="{3C1299A3-8D14-47B6-B841-06952A123D23}"/>
                  </a:ext>
                </a:extLst>
              </p:cNvPr>
              <p:cNvSpPr/>
              <p:nvPr/>
            </p:nvSpPr>
            <p:spPr>
              <a:xfrm rot="264095" flipH="1">
                <a:off x="1161058" y="-672037"/>
                <a:ext cx="262042" cy="2752855"/>
              </a:xfrm>
              <a:prstGeom prst="roundRect">
                <a:avLst/>
              </a:prstGeom>
              <a:solidFill>
                <a:srgbClr val="B15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9" name="Rectangle: Top Corners Rounded 188">
                <a:extLst>
                  <a:ext uri="{FF2B5EF4-FFF2-40B4-BE49-F238E27FC236}">
                    <a16:creationId xmlns:a16="http://schemas.microsoft.com/office/drawing/2014/main" id="{5FB4BE87-DBBB-43D7-8B5E-44691D4FF655}"/>
                  </a:ext>
                </a:extLst>
              </p:cNvPr>
              <p:cNvSpPr/>
              <p:nvPr/>
            </p:nvSpPr>
            <p:spPr>
              <a:xfrm>
                <a:off x="323258" y="2119470"/>
                <a:ext cx="1760376" cy="1088425"/>
              </a:xfrm>
              <a:prstGeom prst="round2Same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0" name="Rectangle: Top Corners Rounded 189">
                <a:extLst>
                  <a:ext uri="{FF2B5EF4-FFF2-40B4-BE49-F238E27FC236}">
                    <a16:creationId xmlns:a16="http://schemas.microsoft.com/office/drawing/2014/main" id="{E49B5744-95BA-480C-88D9-F0F4A43EE058}"/>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1" name="Freeform: Shape 190">
                <a:extLst>
                  <a:ext uri="{FF2B5EF4-FFF2-40B4-BE49-F238E27FC236}">
                    <a16:creationId xmlns:a16="http://schemas.microsoft.com/office/drawing/2014/main" id="{6957382B-65B4-4061-8D45-868D54F97F01}"/>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92" name="Block Arc 191">
                <a:extLst>
                  <a:ext uri="{FF2B5EF4-FFF2-40B4-BE49-F238E27FC236}">
                    <a16:creationId xmlns:a16="http://schemas.microsoft.com/office/drawing/2014/main" id="{1C44536C-73A6-4AB3-B6AF-DCF1B5288157}"/>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3" name="Oval 192">
                <a:extLst>
                  <a:ext uri="{FF2B5EF4-FFF2-40B4-BE49-F238E27FC236}">
                    <a16:creationId xmlns:a16="http://schemas.microsoft.com/office/drawing/2014/main" id="{3054BC85-BC43-494D-80AA-59B3B9CC1EDD}"/>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4" name="Rectangle 193">
                <a:extLst>
                  <a:ext uri="{FF2B5EF4-FFF2-40B4-BE49-F238E27FC236}">
                    <a16:creationId xmlns:a16="http://schemas.microsoft.com/office/drawing/2014/main" id="{9371015A-796D-44E4-BC2A-34230A38F136}"/>
                  </a:ext>
                </a:extLst>
              </p:cNvPr>
              <p:cNvSpPr/>
              <p:nvPr/>
            </p:nvSpPr>
            <p:spPr>
              <a:xfrm>
                <a:off x="636840" y="3795563"/>
                <a:ext cx="1133211" cy="354971"/>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CHIZANATUL</a:t>
                </a:r>
              </a:p>
            </p:txBody>
          </p:sp>
          <p:sp>
            <p:nvSpPr>
              <p:cNvPr id="195" name="TextBox 194">
                <a:extLst>
                  <a:ext uri="{FF2B5EF4-FFF2-40B4-BE49-F238E27FC236}">
                    <a16:creationId xmlns:a16="http://schemas.microsoft.com/office/drawing/2014/main" id="{84C3FA43-C238-4EB2-B15E-DA456FEFA6E8}"/>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07</a:t>
                </a:r>
              </a:p>
            </p:txBody>
          </p:sp>
          <p:sp>
            <p:nvSpPr>
              <p:cNvPr id="196" name="Rectangle: Rounded Corners 195">
                <a:extLst>
                  <a:ext uri="{FF2B5EF4-FFF2-40B4-BE49-F238E27FC236}">
                    <a16:creationId xmlns:a16="http://schemas.microsoft.com/office/drawing/2014/main" id="{CDBB2527-C3EB-4941-8984-FFFC8B456A2A}"/>
                  </a:ext>
                </a:extLst>
              </p:cNvPr>
              <p:cNvSpPr/>
              <p:nvPr/>
            </p:nvSpPr>
            <p:spPr>
              <a:xfrm rot="21335905">
                <a:off x="956232" y="-665818"/>
                <a:ext cx="262042" cy="2752855"/>
              </a:xfrm>
              <a:prstGeom prst="round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85" name="Picture 184">
              <a:extLst>
                <a:ext uri="{FF2B5EF4-FFF2-40B4-BE49-F238E27FC236}">
                  <a16:creationId xmlns:a16="http://schemas.microsoft.com/office/drawing/2014/main" id="{C53E110D-0DC6-43F6-800E-385836C68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6839"/>
            <a:stretch>
              <a:fillRect/>
            </a:stretch>
          </p:blipFill>
          <p:spPr bwMode="auto">
            <a:xfrm>
              <a:off x="2855793" y="3124930"/>
              <a:ext cx="756474" cy="905169"/>
            </a:xfrm>
            <a:custGeom>
              <a:avLst/>
              <a:gdLst>
                <a:gd name="connsiteX0" fmla="*/ 120063 w 756474"/>
                <a:gd name="connsiteY0" fmla="*/ 0 h 905169"/>
                <a:gd name="connsiteX1" fmla="*/ 697139 w 756474"/>
                <a:gd name="connsiteY1" fmla="*/ 0 h 905169"/>
                <a:gd name="connsiteX2" fmla="*/ 756474 w 756474"/>
                <a:gd name="connsiteY2" fmla="*/ 48956 h 905169"/>
                <a:gd name="connsiteX3" fmla="*/ 756474 w 756474"/>
                <a:gd name="connsiteY3" fmla="*/ 763152 h 905169"/>
                <a:gd name="connsiteX4" fmla="*/ 687661 w 756474"/>
                <a:gd name="connsiteY4" fmla="*/ 819928 h 905169"/>
                <a:gd name="connsiteX5" fmla="*/ 408601 w 756474"/>
                <a:gd name="connsiteY5" fmla="*/ 905169 h 905169"/>
                <a:gd name="connsiteX6" fmla="*/ 55673 w 756474"/>
                <a:gd name="connsiteY6" fmla="*/ 758982 h 905169"/>
                <a:gd name="connsiteX7" fmla="*/ 0 w 756474"/>
                <a:gd name="connsiteY7" fmla="*/ 691505 h 905169"/>
                <a:gd name="connsiteX8" fmla="*/ 0 w 756474"/>
                <a:gd name="connsiteY8" fmla="*/ 120603 h 905169"/>
                <a:gd name="connsiteX9" fmla="*/ 55673 w 756474"/>
                <a:gd name="connsiteY9" fmla="*/ 53126 h 9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474" h="905169">
                  <a:moveTo>
                    <a:pt x="120063" y="0"/>
                  </a:moveTo>
                  <a:lnTo>
                    <a:pt x="697139" y="0"/>
                  </a:lnTo>
                  <a:lnTo>
                    <a:pt x="756474" y="48956"/>
                  </a:lnTo>
                  <a:lnTo>
                    <a:pt x="756474" y="763152"/>
                  </a:lnTo>
                  <a:lnTo>
                    <a:pt x="687661" y="819928"/>
                  </a:lnTo>
                  <a:cubicBezTo>
                    <a:pt x="608002" y="873745"/>
                    <a:pt x="511971" y="905169"/>
                    <a:pt x="408601" y="905169"/>
                  </a:cubicBezTo>
                  <a:cubicBezTo>
                    <a:pt x="270774" y="905169"/>
                    <a:pt x="145995" y="849304"/>
                    <a:pt x="55673" y="758982"/>
                  </a:cubicBezTo>
                  <a:lnTo>
                    <a:pt x="0" y="691505"/>
                  </a:lnTo>
                  <a:lnTo>
                    <a:pt x="0" y="120603"/>
                  </a:lnTo>
                  <a:lnTo>
                    <a:pt x="55673" y="53126"/>
                  </a:lnTo>
                  <a:close/>
                </a:path>
              </a:pathLst>
            </a:custGeom>
            <a:noFill/>
            <a:extLst>
              <a:ext uri="{909E8E84-426E-40DD-AFC4-6F175D3DCCD1}">
                <a14:hiddenFill xmlns:a14="http://schemas.microsoft.com/office/drawing/2010/main">
                  <a:solidFill>
                    <a:srgbClr val="FFFFFF"/>
                  </a:solidFill>
                </a14:hiddenFill>
              </a:ext>
            </a:extLst>
          </p:spPr>
        </p:pic>
      </p:grpSp>
      <p:grpSp>
        <p:nvGrpSpPr>
          <p:cNvPr id="198" name="Group 197">
            <a:extLst>
              <a:ext uri="{FF2B5EF4-FFF2-40B4-BE49-F238E27FC236}">
                <a16:creationId xmlns:a16="http://schemas.microsoft.com/office/drawing/2014/main" id="{BDB32449-CFDC-49CB-98FB-122FAF207BAC}"/>
              </a:ext>
            </a:extLst>
          </p:cNvPr>
          <p:cNvGrpSpPr/>
          <p:nvPr/>
        </p:nvGrpSpPr>
        <p:grpSpPr>
          <a:xfrm>
            <a:off x="4304123" y="-5858572"/>
            <a:ext cx="1762546" cy="5336823"/>
            <a:chOff x="4244730" y="-318746"/>
            <a:chExt cx="1762546" cy="5336823"/>
          </a:xfrm>
        </p:grpSpPr>
        <p:grpSp>
          <p:nvGrpSpPr>
            <p:cNvPr id="199" name="Group 198">
              <a:extLst>
                <a:ext uri="{FF2B5EF4-FFF2-40B4-BE49-F238E27FC236}">
                  <a16:creationId xmlns:a16="http://schemas.microsoft.com/office/drawing/2014/main" id="{E88E575B-DEC9-4E91-8C61-F3E894491265}"/>
                </a:ext>
              </a:extLst>
            </p:cNvPr>
            <p:cNvGrpSpPr/>
            <p:nvPr/>
          </p:nvGrpSpPr>
          <p:grpSpPr>
            <a:xfrm>
              <a:off x="4244730" y="-318746"/>
              <a:ext cx="1762546" cy="5336823"/>
              <a:chOff x="323258" y="-672037"/>
              <a:chExt cx="1762546" cy="5336823"/>
            </a:xfrm>
          </p:grpSpPr>
          <p:sp>
            <p:nvSpPr>
              <p:cNvPr id="201" name="Rectangle: Rounded Corners 200">
                <a:extLst>
                  <a:ext uri="{FF2B5EF4-FFF2-40B4-BE49-F238E27FC236}">
                    <a16:creationId xmlns:a16="http://schemas.microsoft.com/office/drawing/2014/main" id="{B046D498-4162-40B9-B69F-64EA0818F71F}"/>
                  </a:ext>
                </a:extLst>
              </p:cNvPr>
              <p:cNvSpPr/>
              <p:nvPr/>
            </p:nvSpPr>
            <p:spPr>
              <a:xfrm rot="264095" flipH="1">
                <a:off x="1161058" y="-672037"/>
                <a:ext cx="262042" cy="2752855"/>
              </a:xfrm>
              <a:prstGeom prst="round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4" name="Rectangle: Top Corners Rounded 203">
                <a:extLst>
                  <a:ext uri="{FF2B5EF4-FFF2-40B4-BE49-F238E27FC236}">
                    <a16:creationId xmlns:a16="http://schemas.microsoft.com/office/drawing/2014/main" id="{8AAC0B3E-674B-47FF-8A64-3E994FD35999}"/>
                  </a:ext>
                </a:extLst>
              </p:cNvPr>
              <p:cNvSpPr/>
              <p:nvPr/>
            </p:nvSpPr>
            <p:spPr>
              <a:xfrm>
                <a:off x="323258" y="2119470"/>
                <a:ext cx="1760376" cy="1088425"/>
              </a:xfrm>
              <a:prstGeom prst="round2Same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5" name="Rectangle: Top Corners Rounded 204">
                <a:extLst>
                  <a:ext uri="{FF2B5EF4-FFF2-40B4-BE49-F238E27FC236}">
                    <a16:creationId xmlns:a16="http://schemas.microsoft.com/office/drawing/2014/main" id="{063B23F2-E9CB-4EB4-A6BC-1448FE5D7D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6" name="Freeform: Shape 205">
                <a:extLst>
                  <a:ext uri="{FF2B5EF4-FFF2-40B4-BE49-F238E27FC236}">
                    <a16:creationId xmlns:a16="http://schemas.microsoft.com/office/drawing/2014/main" id="{A1E28639-7E60-4F88-9CE2-B7062248B2C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07" name="Block Arc 206">
                <a:extLst>
                  <a:ext uri="{FF2B5EF4-FFF2-40B4-BE49-F238E27FC236}">
                    <a16:creationId xmlns:a16="http://schemas.microsoft.com/office/drawing/2014/main" id="{21241F7B-0E72-4B83-825A-F6366F5289A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08" name="Oval 207">
                <a:extLst>
                  <a:ext uri="{FF2B5EF4-FFF2-40B4-BE49-F238E27FC236}">
                    <a16:creationId xmlns:a16="http://schemas.microsoft.com/office/drawing/2014/main" id="{856D47F0-58F4-4B2A-8DB9-3627F1A87BE9}"/>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9" name="Rectangle 208">
                <a:extLst>
                  <a:ext uri="{FF2B5EF4-FFF2-40B4-BE49-F238E27FC236}">
                    <a16:creationId xmlns:a16="http://schemas.microsoft.com/office/drawing/2014/main" id="{68140397-B7D4-4DD2-A12E-572A2054276E}"/>
                  </a:ext>
                </a:extLst>
              </p:cNvPr>
              <p:cNvSpPr/>
              <p:nvPr/>
            </p:nvSpPr>
            <p:spPr>
              <a:xfrm>
                <a:off x="636840" y="3795563"/>
                <a:ext cx="1133211" cy="354971"/>
              </a:xfrm>
              <a:prstGeom prst="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DEWI RINJANI</a:t>
                </a:r>
              </a:p>
            </p:txBody>
          </p:sp>
          <p:sp>
            <p:nvSpPr>
              <p:cNvPr id="210" name="TextBox 209">
                <a:extLst>
                  <a:ext uri="{FF2B5EF4-FFF2-40B4-BE49-F238E27FC236}">
                    <a16:creationId xmlns:a16="http://schemas.microsoft.com/office/drawing/2014/main" id="{D72EF4C5-B203-4870-BC1A-D092DE33F02C}"/>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09</a:t>
                </a:r>
              </a:p>
            </p:txBody>
          </p:sp>
          <p:sp>
            <p:nvSpPr>
              <p:cNvPr id="211" name="Rectangle: Rounded Corners 210">
                <a:extLst>
                  <a:ext uri="{FF2B5EF4-FFF2-40B4-BE49-F238E27FC236}">
                    <a16:creationId xmlns:a16="http://schemas.microsoft.com/office/drawing/2014/main" id="{1D98F439-D0FD-4B69-81D3-C693F714AE19}"/>
                  </a:ext>
                </a:extLst>
              </p:cNvPr>
              <p:cNvSpPr/>
              <p:nvPr/>
            </p:nvSpPr>
            <p:spPr>
              <a:xfrm rot="21335905">
                <a:off x="956232" y="-665818"/>
                <a:ext cx="262042" cy="2752855"/>
              </a:xfrm>
              <a:prstGeom prst="round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00" name="Picture 199">
              <a:extLst>
                <a:ext uri="{FF2B5EF4-FFF2-40B4-BE49-F238E27FC236}">
                  <a16:creationId xmlns:a16="http://schemas.microsoft.com/office/drawing/2014/main" id="{A9B3240D-AED6-4C73-B6A3-36B0EAD9F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33183"/>
            <a:stretch>
              <a:fillRect/>
            </a:stretch>
          </p:blipFill>
          <p:spPr bwMode="auto">
            <a:xfrm>
              <a:off x="4749811" y="3190897"/>
              <a:ext cx="738929" cy="834468"/>
            </a:xfrm>
            <a:custGeom>
              <a:avLst/>
              <a:gdLst>
                <a:gd name="connsiteX0" fmla="*/ 32357 w 738929"/>
                <a:gd name="connsiteY0" fmla="*/ 0 h 834468"/>
                <a:gd name="connsiteX1" fmla="*/ 738929 w 738929"/>
                <a:gd name="connsiteY1" fmla="*/ 0 h 834468"/>
                <a:gd name="connsiteX2" fmla="*/ 738929 w 738929"/>
                <a:gd name="connsiteY2" fmla="*/ 699654 h 834468"/>
                <a:gd name="connsiteX3" fmla="*/ 678845 w 738929"/>
                <a:gd name="connsiteY3" fmla="*/ 749227 h 834468"/>
                <a:gd name="connsiteX4" fmla="*/ 399785 w 738929"/>
                <a:gd name="connsiteY4" fmla="*/ 834468 h 834468"/>
                <a:gd name="connsiteX5" fmla="*/ 46857 w 738929"/>
                <a:gd name="connsiteY5" fmla="*/ 688281 h 834468"/>
                <a:gd name="connsiteX6" fmla="*/ 0 w 738929"/>
                <a:gd name="connsiteY6" fmla="*/ 631489 h 834468"/>
                <a:gd name="connsiteX7" fmla="*/ 0 w 738929"/>
                <a:gd name="connsiteY7" fmla="*/ 39217 h 8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929" h="834468">
                  <a:moveTo>
                    <a:pt x="32357" y="0"/>
                  </a:moveTo>
                  <a:lnTo>
                    <a:pt x="738929" y="0"/>
                  </a:lnTo>
                  <a:lnTo>
                    <a:pt x="738929" y="699654"/>
                  </a:lnTo>
                  <a:lnTo>
                    <a:pt x="678845" y="749227"/>
                  </a:lnTo>
                  <a:cubicBezTo>
                    <a:pt x="599186" y="803044"/>
                    <a:pt x="503156" y="834468"/>
                    <a:pt x="399785" y="834468"/>
                  </a:cubicBezTo>
                  <a:cubicBezTo>
                    <a:pt x="261958" y="834468"/>
                    <a:pt x="137179" y="778603"/>
                    <a:pt x="46857" y="688281"/>
                  </a:cubicBezTo>
                  <a:lnTo>
                    <a:pt x="0" y="631489"/>
                  </a:lnTo>
                  <a:lnTo>
                    <a:pt x="0" y="39217"/>
                  </a:lnTo>
                  <a:close/>
                </a:path>
              </a:pathLst>
            </a:custGeom>
            <a:noFill/>
            <a:extLst>
              <a:ext uri="{909E8E84-426E-40DD-AFC4-6F175D3DCCD1}">
                <a14:hiddenFill xmlns:a14="http://schemas.microsoft.com/office/drawing/2010/main">
                  <a:solidFill>
                    <a:srgbClr val="FFFFFF"/>
                  </a:solidFill>
                </a14:hiddenFill>
              </a:ext>
            </a:extLst>
          </p:spPr>
        </p:pic>
      </p:grpSp>
      <p:grpSp>
        <p:nvGrpSpPr>
          <p:cNvPr id="212" name="Group 211">
            <a:extLst>
              <a:ext uri="{FF2B5EF4-FFF2-40B4-BE49-F238E27FC236}">
                <a16:creationId xmlns:a16="http://schemas.microsoft.com/office/drawing/2014/main" id="{CE229B23-D1D5-4BCE-BEFA-8ACC91877473}"/>
              </a:ext>
            </a:extLst>
          </p:cNvPr>
          <p:cNvGrpSpPr/>
          <p:nvPr/>
        </p:nvGrpSpPr>
        <p:grpSpPr>
          <a:xfrm>
            <a:off x="6182208" y="-5858572"/>
            <a:ext cx="1762546" cy="5336823"/>
            <a:chOff x="6122815" y="-318746"/>
            <a:chExt cx="1762546" cy="5336823"/>
          </a:xfrm>
        </p:grpSpPr>
        <p:grpSp>
          <p:nvGrpSpPr>
            <p:cNvPr id="213" name="Group 212">
              <a:extLst>
                <a:ext uri="{FF2B5EF4-FFF2-40B4-BE49-F238E27FC236}">
                  <a16:creationId xmlns:a16="http://schemas.microsoft.com/office/drawing/2014/main" id="{9E35F2F5-BBFC-4AA6-AE18-F98E635F80A0}"/>
                </a:ext>
              </a:extLst>
            </p:cNvPr>
            <p:cNvGrpSpPr/>
            <p:nvPr/>
          </p:nvGrpSpPr>
          <p:grpSpPr>
            <a:xfrm>
              <a:off x="6122815" y="-318746"/>
              <a:ext cx="1762546" cy="5336823"/>
              <a:chOff x="323258" y="-672037"/>
              <a:chExt cx="1762546" cy="5336823"/>
            </a:xfrm>
          </p:grpSpPr>
          <p:sp>
            <p:nvSpPr>
              <p:cNvPr id="244" name="Rectangle: Rounded Corners 243">
                <a:extLst>
                  <a:ext uri="{FF2B5EF4-FFF2-40B4-BE49-F238E27FC236}">
                    <a16:creationId xmlns:a16="http://schemas.microsoft.com/office/drawing/2014/main" id="{EDB995DA-966D-4389-96EC-FB660A1D3A0D}"/>
                  </a:ext>
                </a:extLst>
              </p:cNvPr>
              <p:cNvSpPr/>
              <p:nvPr/>
            </p:nvSpPr>
            <p:spPr>
              <a:xfrm rot="264095" flipH="1">
                <a:off x="1161058" y="-672037"/>
                <a:ext cx="262042" cy="2752855"/>
              </a:xfrm>
              <a:prstGeom prst="roundRect">
                <a:avLst/>
              </a:prstGeom>
              <a:solidFill>
                <a:srgbClr val="70A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5" name="Rectangle: Top Corners Rounded 244">
                <a:extLst>
                  <a:ext uri="{FF2B5EF4-FFF2-40B4-BE49-F238E27FC236}">
                    <a16:creationId xmlns:a16="http://schemas.microsoft.com/office/drawing/2014/main" id="{AAA2D591-6CAC-4EAD-A595-16624ECF847F}"/>
                  </a:ext>
                </a:extLst>
              </p:cNvPr>
              <p:cNvSpPr/>
              <p:nvPr/>
            </p:nvSpPr>
            <p:spPr>
              <a:xfrm>
                <a:off x="323258" y="2119470"/>
                <a:ext cx="1760376" cy="1088425"/>
              </a:xfrm>
              <a:prstGeom prst="round2Same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6" name="Rectangle: Top Corners Rounded 265">
                <a:extLst>
                  <a:ext uri="{FF2B5EF4-FFF2-40B4-BE49-F238E27FC236}">
                    <a16:creationId xmlns:a16="http://schemas.microsoft.com/office/drawing/2014/main" id="{EC47504E-0738-4A40-A390-F303AF73671A}"/>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7" name="Freeform: Shape 266">
                <a:extLst>
                  <a:ext uri="{FF2B5EF4-FFF2-40B4-BE49-F238E27FC236}">
                    <a16:creationId xmlns:a16="http://schemas.microsoft.com/office/drawing/2014/main" id="{AA875B71-B863-4F6F-A1BA-05CF76F8768F}"/>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71" name="Block Arc 270">
                <a:extLst>
                  <a:ext uri="{FF2B5EF4-FFF2-40B4-BE49-F238E27FC236}">
                    <a16:creationId xmlns:a16="http://schemas.microsoft.com/office/drawing/2014/main" id="{62FB4F9A-AD82-4172-AF1D-906106D5245B}"/>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72" name="Oval 271">
                <a:extLst>
                  <a:ext uri="{FF2B5EF4-FFF2-40B4-BE49-F238E27FC236}">
                    <a16:creationId xmlns:a16="http://schemas.microsoft.com/office/drawing/2014/main" id="{E62389E1-B65B-4A06-A6CD-D16F4F2D665D}"/>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3" name="Rectangle 272">
                <a:extLst>
                  <a:ext uri="{FF2B5EF4-FFF2-40B4-BE49-F238E27FC236}">
                    <a16:creationId xmlns:a16="http://schemas.microsoft.com/office/drawing/2014/main" id="{820CC175-2147-44CD-89D9-9874FF67C130}"/>
                  </a:ext>
                </a:extLst>
              </p:cNvPr>
              <p:cNvSpPr/>
              <p:nvPr/>
            </p:nvSpPr>
            <p:spPr>
              <a:xfrm>
                <a:off x="636840" y="3795563"/>
                <a:ext cx="1133211" cy="3549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IZZA</a:t>
                </a:r>
              </a:p>
            </p:txBody>
          </p:sp>
          <p:sp>
            <p:nvSpPr>
              <p:cNvPr id="274" name="TextBox 273">
                <a:extLst>
                  <a:ext uri="{FF2B5EF4-FFF2-40B4-BE49-F238E27FC236}">
                    <a16:creationId xmlns:a16="http://schemas.microsoft.com/office/drawing/2014/main" id="{76012DBD-230D-4694-9EC3-EA12D59D769B}"/>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18</a:t>
                </a:r>
              </a:p>
            </p:txBody>
          </p:sp>
          <p:sp>
            <p:nvSpPr>
              <p:cNvPr id="279" name="Rectangle: Rounded Corners 278">
                <a:extLst>
                  <a:ext uri="{FF2B5EF4-FFF2-40B4-BE49-F238E27FC236}">
                    <a16:creationId xmlns:a16="http://schemas.microsoft.com/office/drawing/2014/main" id="{802DC7F2-D43A-4B58-8465-4D76557CEFD3}"/>
                  </a:ext>
                </a:extLst>
              </p:cNvPr>
              <p:cNvSpPr/>
              <p:nvPr/>
            </p:nvSpPr>
            <p:spPr>
              <a:xfrm rot="21335905">
                <a:off x="956232" y="-665818"/>
                <a:ext cx="262042" cy="275285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33" name="Picture 232">
              <a:extLst>
                <a:ext uri="{FF2B5EF4-FFF2-40B4-BE49-F238E27FC236}">
                  <a16:creationId xmlns:a16="http://schemas.microsoft.com/office/drawing/2014/main" id="{37ED8722-9C5F-4753-88F9-5C235B29E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1783" b="15688"/>
            <a:stretch>
              <a:fillRect/>
            </a:stretch>
          </p:blipFill>
          <p:spPr bwMode="auto">
            <a:xfrm>
              <a:off x="6499714" y="3119184"/>
              <a:ext cx="865009" cy="896979"/>
            </a:xfrm>
            <a:custGeom>
              <a:avLst/>
              <a:gdLst>
                <a:gd name="connsiteX0" fmla="*/ 200651 w 865009"/>
                <a:gd name="connsiteY0" fmla="*/ 0 h 896979"/>
                <a:gd name="connsiteX1" fmla="*/ 797580 w 865009"/>
                <a:gd name="connsiteY1" fmla="*/ 0 h 896979"/>
                <a:gd name="connsiteX2" fmla="*/ 852043 w 865009"/>
                <a:gd name="connsiteY2" fmla="*/ 44936 h 896979"/>
                <a:gd name="connsiteX3" fmla="*/ 865009 w 865009"/>
                <a:gd name="connsiteY3" fmla="*/ 60652 h 896979"/>
                <a:gd name="connsiteX4" fmla="*/ 865009 w 865009"/>
                <a:gd name="connsiteY4" fmla="*/ 735077 h 896979"/>
                <a:gd name="connsiteX5" fmla="*/ 852043 w 865009"/>
                <a:gd name="connsiteY5" fmla="*/ 750792 h 896979"/>
                <a:gd name="connsiteX6" fmla="*/ 499115 w 865009"/>
                <a:gd name="connsiteY6" fmla="*/ 896979 h 896979"/>
                <a:gd name="connsiteX7" fmla="*/ 0 w 865009"/>
                <a:gd name="connsiteY7" fmla="*/ 397864 h 896979"/>
                <a:gd name="connsiteX8" fmla="*/ 146187 w 865009"/>
                <a:gd name="connsiteY8" fmla="*/ 44936 h 89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009" h="896979">
                  <a:moveTo>
                    <a:pt x="200651" y="0"/>
                  </a:moveTo>
                  <a:lnTo>
                    <a:pt x="797580" y="0"/>
                  </a:lnTo>
                  <a:lnTo>
                    <a:pt x="852043" y="44936"/>
                  </a:lnTo>
                  <a:lnTo>
                    <a:pt x="865009" y="60652"/>
                  </a:lnTo>
                  <a:lnTo>
                    <a:pt x="865009" y="735077"/>
                  </a:lnTo>
                  <a:lnTo>
                    <a:pt x="852043" y="750792"/>
                  </a:lnTo>
                  <a:cubicBezTo>
                    <a:pt x="761721" y="841114"/>
                    <a:pt x="636942" y="896979"/>
                    <a:pt x="499115" y="896979"/>
                  </a:cubicBezTo>
                  <a:cubicBezTo>
                    <a:pt x="223461" y="896979"/>
                    <a:pt x="0" y="673518"/>
                    <a:pt x="0" y="397864"/>
                  </a:cubicBezTo>
                  <a:cubicBezTo>
                    <a:pt x="0" y="260037"/>
                    <a:pt x="55865" y="135258"/>
                    <a:pt x="146187" y="4493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80" name="Group 279">
            <a:extLst>
              <a:ext uri="{FF2B5EF4-FFF2-40B4-BE49-F238E27FC236}">
                <a16:creationId xmlns:a16="http://schemas.microsoft.com/office/drawing/2014/main" id="{9482B73F-5F29-4186-9DD2-30DD2F960EF2}"/>
              </a:ext>
            </a:extLst>
          </p:cNvPr>
          <p:cNvGrpSpPr/>
          <p:nvPr/>
        </p:nvGrpSpPr>
        <p:grpSpPr>
          <a:xfrm>
            <a:off x="8060293" y="-5858572"/>
            <a:ext cx="1762546" cy="5336823"/>
            <a:chOff x="8000900" y="-318746"/>
            <a:chExt cx="1762546" cy="5336823"/>
          </a:xfrm>
        </p:grpSpPr>
        <p:grpSp>
          <p:nvGrpSpPr>
            <p:cNvPr id="284" name="Group 283">
              <a:extLst>
                <a:ext uri="{FF2B5EF4-FFF2-40B4-BE49-F238E27FC236}">
                  <a16:creationId xmlns:a16="http://schemas.microsoft.com/office/drawing/2014/main" id="{C98F5C04-CE55-4E74-9496-44E28CD99D58}"/>
                </a:ext>
              </a:extLst>
            </p:cNvPr>
            <p:cNvGrpSpPr/>
            <p:nvPr/>
          </p:nvGrpSpPr>
          <p:grpSpPr>
            <a:xfrm>
              <a:off x="8000900" y="-318746"/>
              <a:ext cx="1762546" cy="5336823"/>
              <a:chOff x="323258" y="-672037"/>
              <a:chExt cx="1762546" cy="5336823"/>
            </a:xfrm>
          </p:grpSpPr>
          <p:sp>
            <p:nvSpPr>
              <p:cNvPr id="286" name="Rectangle: Rounded Corners 285">
                <a:extLst>
                  <a:ext uri="{FF2B5EF4-FFF2-40B4-BE49-F238E27FC236}">
                    <a16:creationId xmlns:a16="http://schemas.microsoft.com/office/drawing/2014/main" id="{FD10CAF6-6ACC-43F4-B9EB-1854198208EA}"/>
                  </a:ext>
                </a:extLst>
              </p:cNvPr>
              <p:cNvSpPr/>
              <p:nvPr/>
            </p:nvSpPr>
            <p:spPr>
              <a:xfrm rot="264095" flipH="1">
                <a:off x="1161058" y="-672037"/>
                <a:ext cx="262042" cy="275285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7" name="Rectangle: Top Corners Rounded 286">
                <a:extLst>
                  <a:ext uri="{FF2B5EF4-FFF2-40B4-BE49-F238E27FC236}">
                    <a16:creationId xmlns:a16="http://schemas.microsoft.com/office/drawing/2014/main" id="{E392E2BA-3B1D-4361-85E9-C724D6DC03EB}"/>
                  </a:ext>
                </a:extLst>
              </p:cNvPr>
              <p:cNvSpPr/>
              <p:nvPr/>
            </p:nvSpPr>
            <p:spPr>
              <a:xfrm>
                <a:off x="323258" y="2119470"/>
                <a:ext cx="1760376" cy="1088425"/>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8" name="Rectangle: Top Corners Rounded 287">
                <a:extLst>
                  <a:ext uri="{FF2B5EF4-FFF2-40B4-BE49-F238E27FC236}">
                    <a16:creationId xmlns:a16="http://schemas.microsoft.com/office/drawing/2014/main" id="{B9D93D94-CAFE-4D97-BD13-FCE73D82F846}"/>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9" name="Freeform: Shape 288">
                <a:extLst>
                  <a:ext uri="{FF2B5EF4-FFF2-40B4-BE49-F238E27FC236}">
                    <a16:creationId xmlns:a16="http://schemas.microsoft.com/office/drawing/2014/main" id="{821B4E2D-879E-4EF6-9E4F-C0A84298EC4D}"/>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290" name="Block Arc 289">
                <a:extLst>
                  <a:ext uri="{FF2B5EF4-FFF2-40B4-BE49-F238E27FC236}">
                    <a16:creationId xmlns:a16="http://schemas.microsoft.com/office/drawing/2014/main" id="{B1EF2805-E187-493F-B2B0-3E44DD906EB2}"/>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91" name="Oval 290">
                <a:extLst>
                  <a:ext uri="{FF2B5EF4-FFF2-40B4-BE49-F238E27FC236}">
                    <a16:creationId xmlns:a16="http://schemas.microsoft.com/office/drawing/2014/main" id="{BC6C5C20-A0E5-4108-8FF9-9205CCFDEA76}"/>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2" name="Rectangle 291">
                <a:extLst>
                  <a:ext uri="{FF2B5EF4-FFF2-40B4-BE49-F238E27FC236}">
                    <a16:creationId xmlns:a16="http://schemas.microsoft.com/office/drawing/2014/main" id="{71F4F4B9-189C-4198-9E1B-969C26524E24}"/>
                  </a:ext>
                </a:extLst>
              </p:cNvPr>
              <p:cNvSpPr/>
              <p:nvPr/>
            </p:nvSpPr>
            <p:spPr>
              <a:xfrm>
                <a:off x="636840" y="3795563"/>
                <a:ext cx="1133211" cy="3549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MONICA</a:t>
                </a:r>
              </a:p>
            </p:txBody>
          </p:sp>
          <p:sp>
            <p:nvSpPr>
              <p:cNvPr id="293" name="TextBox 292">
                <a:extLst>
                  <a:ext uri="{FF2B5EF4-FFF2-40B4-BE49-F238E27FC236}">
                    <a16:creationId xmlns:a16="http://schemas.microsoft.com/office/drawing/2014/main" id="{09910C69-45A2-4065-B65D-77F68521FA6B}"/>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22</a:t>
                </a:r>
              </a:p>
            </p:txBody>
          </p:sp>
          <p:sp>
            <p:nvSpPr>
              <p:cNvPr id="294" name="Rectangle: Rounded Corners 293">
                <a:extLst>
                  <a:ext uri="{FF2B5EF4-FFF2-40B4-BE49-F238E27FC236}">
                    <a16:creationId xmlns:a16="http://schemas.microsoft.com/office/drawing/2014/main" id="{3B10E71B-C222-45D8-ADB1-984DFEBAFACE}"/>
                  </a:ext>
                </a:extLst>
              </p:cNvPr>
              <p:cNvSpPr/>
              <p:nvPr/>
            </p:nvSpPr>
            <p:spPr>
              <a:xfrm rot="21335905">
                <a:off x="956232" y="-665818"/>
                <a:ext cx="262042" cy="275285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85" name="Picture 284">
              <a:extLst>
                <a:ext uri="{FF2B5EF4-FFF2-40B4-BE49-F238E27FC236}">
                  <a16:creationId xmlns:a16="http://schemas.microsoft.com/office/drawing/2014/main" id="{2A7D433E-8F5C-41DA-9D65-D05CF3465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17337"/>
            <a:stretch>
              <a:fillRect/>
            </a:stretch>
          </p:blipFill>
          <p:spPr bwMode="auto">
            <a:xfrm>
              <a:off x="8483512" y="3083225"/>
              <a:ext cx="750864" cy="931035"/>
            </a:xfrm>
            <a:custGeom>
              <a:avLst/>
              <a:gdLst>
                <a:gd name="connsiteX0" fmla="*/ 151730 w 750864"/>
                <a:gd name="connsiteY0" fmla="*/ 0 h 931035"/>
                <a:gd name="connsiteX1" fmla="*/ 643356 w 750864"/>
                <a:gd name="connsiteY1" fmla="*/ 0 h 931035"/>
                <a:gd name="connsiteX2" fmla="*/ 676603 w 750864"/>
                <a:gd name="connsiteY2" fmla="*/ 18046 h 931035"/>
                <a:gd name="connsiteX3" fmla="*/ 750471 w 750864"/>
                <a:gd name="connsiteY3" fmla="*/ 78992 h 931035"/>
                <a:gd name="connsiteX4" fmla="*/ 750864 w 750864"/>
                <a:gd name="connsiteY4" fmla="*/ 79469 h 931035"/>
                <a:gd name="connsiteX5" fmla="*/ 750864 w 750864"/>
                <a:gd name="connsiteY5" fmla="*/ 784371 h 931035"/>
                <a:gd name="connsiteX6" fmla="*/ 750471 w 750864"/>
                <a:gd name="connsiteY6" fmla="*/ 784848 h 931035"/>
                <a:gd name="connsiteX7" fmla="*/ 397543 w 750864"/>
                <a:gd name="connsiteY7" fmla="*/ 931035 h 931035"/>
                <a:gd name="connsiteX8" fmla="*/ 44616 w 750864"/>
                <a:gd name="connsiteY8" fmla="*/ 784848 h 931035"/>
                <a:gd name="connsiteX9" fmla="*/ 0 w 750864"/>
                <a:gd name="connsiteY9" fmla="*/ 730774 h 931035"/>
                <a:gd name="connsiteX10" fmla="*/ 0 w 750864"/>
                <a:gd name="connsiteY10" fmla="*/ 133067 h 931035"/>
                <a:gd name="connsiteX11" fmla="*/ 44616 w 750864"/>
                <a:gd name="connsiteY11" fmla="*/ 78992 h 931035"/>
                <a:gd name="connsiteX12" fmla="*/ 118483 w 750864"/>
                <a:gd name="connsiteY12" fmla="*/ 18046 h 93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864" h="931035">
                  <a:moveTo>
                    <a:pt x="151730" y="0"/>
                  </a:moveTo>
                  <a:lnTo>
                    <a:pt x="643356" y="0"/>
                  </a:lnTo>
                  <a:lnTo>
                    <a:pt x="676603" y="18046"/>
                  </a:lnTo>
                  <a:cubicBezTo>
                    <a:pt x="703156" y="35985"/>
                    <a:pt x="727891" y="56412"/>
                    <a:pt x="750471" y="78992"/>
                  </a:cubicBezTo>
                  <a:lnTo>
                    <a:pt x="750864" y="79469"/>
                  </a:lnTo>
                  <a:lnTo>
                    <a:pt x="750864" y="784371"/>
                  </a:lnTo>
                  <a:lnTo>
                    <a:pt x="750471" y="784848"/>
                  </a:lnTo>
                  <a:cubicBezTo>
                    <a:pt x="660149" y="875170"/>
                    <a:pt x="535370" y="931035"/>
                    <a:pt x="397543" y="931035"/>
                  </a:cubicBezTo>
                  <a:cubicBezTo>
                    <a:pt x="259716" y="931035"/>
                    <a:pt x="134938" y="875170"/>
                    <a:pt x="44616" y="784848"/>
                  </a:cubicBezTo>
                  <a:lnTo>
                    <a:pt x="0" y="730774"/>
                  </a:lnTo>
                  <a:lnTo>
                    <a:pt x="0" y="133067"/>
                  </a:lnTo>
                  <a:lnTo>
                    <a:pt x="44616" y="78992"/>
                  </a:lnTo>
                  <a:cubicBezTo>
                    <a:pt x="67196" y="56412"/>
                    <a:pt x="91930" y="35985"/>
                    <a:pt x="118483" y="1804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95" name="Group 294">
            <a:extLst>
              <a:ext uri="{FF2B5EF4-FFF2-40B4-BE49-F238E27FC236}">
                <a16:creationId xmlns:a16="http://schemas.microsoft.com/office/drawing/2014/main" id="{2B5A8AEE-FA85-4B40-A3ED-50FD9FB29E98}"/>
              </a:ext>
            </a:extLst>
          </p:cNvPr>
          <p:cNvGrpSpPr/>
          <p:nvPr/>
        </p:nvGrpSpPr>
        <p:grpSpPr>
          <a:xfrm>
            <a:off x="9938378" y="-5858572"/>
            <a:ext cx="1762546" cy="5336823"/>
            <a:chOff x="9878985" y="-318746"/>
            <a:chExt cx="1762546" cy="5336823"/>
          </a:xfrm>
        </p:grpSpPr>
        <p:grpSp>
          <p:nvGrpSpPr>
            <p:cNvPr id="296" name="Group 295">
              <a:extLst>
                <a:ext uri="{FF2B5EF4-FFF2-40B4-BE49-F238E27FC236}">
                  <a16:creationId xmlns:a16="http://schemas.microsoft.com/office/drawing/2014/main" id="{68A2EACD-A340-458D-A685-BB551977CC9B}"/>
                </a:ext>
              </a:extLst>
            </p:cNvPr>
            <p:cNvGrpSpPr/>
            <p:nvPr/>
          </p:nvGrpSpPr>
          <p:grpSpPr>
            <a:xfrm>
              <a:off x="9878985" y="-318746"/>
              <a:ext cx="1762546" cy="5336823"/>
              <a:chOff x="323258" y="-672037"/>
              <a:chExt cx="1762546" cy="5336823"/>
            </a:xfrm>
          </p:grpSpPr>
          <p:sp>
            <p:nvSpPr>
              <p:cNvPr id="298" name="Rectangle: Rounded Corners 297">
                <a:extLst>
                  <a:ext uri="{FF2B5EF4-FFF2-40B4-BE49-F238E27FC236}">
                    <a16:creationId xmlns:a16="http://schemas.microsoft.com/office/drawing/2014/main" id="{7110F3E8-0879-441D-B94A-C4E108597F9E}"/>
                  </a:ext>
                </a:extLst>
              </p:cNvPr>
              <p:cNvSpPr/>
              <p:nvPr/>
            </p:nvSpPr>
            <p:spPr>
              <a:xfrm rot="264095" flipH="1">
                <a:off x="1161058" y="-672037"/>
                <a:ext cx="262042" cy="27528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9" name="Rectangle: Top Corners Rounded 298">
                <a:extLst>
                  <a:ext uri="{FF2B5EF4-FFF2-40B4-BE49-F238E27FC236}">
                    <a16:creationId xmlns:a16="http://schemas.microsoft.com/office/drawing/2014/main" id="{E46A35BE-651C-4929-9AA7-5493CFFAE21E}"/>
                  </a:ext>
                </a:extLst>
              </p:cNvPr>
              <p:cNvSpPr/>
              <p:nvPr/>
            </p:nvSpPr>
            <p:spPr>
              <a:xfrm>
                <a:off x="323258" y="2119470"/>
                <a:ext cx="1760376" cy="1088425"/>
              </a:xfrm>
              <a:prstGeom prst="round2Same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0" name="Rectangle: Top Corners Rounded 299">
                <a:extLst>
                  <a:ext uri="{FF2B5EF4-FFF2-40B4-BE49-F238E27FC236}">
                    <a16:creationId xmlns:a16="http://schemas.microsoft.com/office/drawing/2014/main" id="{A027D359-3295-4FF5-B259-6564DEBA66D4}"/>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1" name="Freeform: Shape 300">
                <a:extLst>
                  <a:ext uri="{FF2B5EF4-FFF2-40B4-BE49-F238E27FC236}">
                    <a16:creationId xmlns:a16="http://schemas.microsoft.com/office/drawing/2014/main" id="{49C3A54E-A562-42A8-BA91-C1479FA67FA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302" name="Block Arc 301">
                <a:extLst>
                  <a:ext uri="{FF2B5EF4-FFF2-40B4-BE49-F238E27FC236}">
                    <a16:creationId xmlns:a16="http://schemas.microsoft.com/office/drawing/2014/main" id="{605EC201-83CA-402C-913E-75E18841897B}"/>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03" name="Oval 302">
                <a:extLst>
                  <a:ext uri="{FF2B5EF4-FFF2-40B4-BE49-F238E27FC236}">
                    <a16:creationId xmlns:a16="http://schemas.microsoft.com/office/drawing/2014/main" id="{76269063-EFFF-48A9-B23E-D06FB27F43E5}"/>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4" name="Rectangle 303">
                <a:extLst>
                  <a:ext uri="{FF2B5EF4-FFF2-40B4-BE49-F238E27FC236}">
                    <a16:creationId xmlns:a16="http://schemas.microsoft.com/office/drawing/2014/main" id="{89EF7A24-1094-43FC-AB73-C38C4A2CF8E9}"/>
                  </a:ext>
                </a:extLst>
              </p:cNvPr>
              <p:cNvSpPr/>
              <p:nvPr/>
            </p:nvSpPr>
            <p:spPr>
              <a:xfrm>
                <a:off x="636840" y="3795563"/>
                <a:ext cx="1133211" cy="354971"/>
              </a:xfrm>
              <a:prstGeom prst="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Bebas Neue" panose="020B0606020202050201" pitchFamily="34" charset="0"/>
                  </a:rPr>
                  <a:t>RIFDA</a:t>
                </a:r>
              </a:p>
            </p:txBody>
          </p:sp>
          <p:sp>
            <p:nvSpPr>
              <p:cNvPr id="305" name="TextBox 304">
                <a:extLst>
                  <a:ext uri="{FF2B5EF4-FFF2-40B4-BE49-F238E27FC236}">
                    <a16:creationId xmlns:a16="http://schemas.microsoft.com/office/drawing/2014/main" id="{3A92FA1B-D9C4-4CE2-9F61-AB1EED43587E}"/>
                  </a:ext>
                </a:extLst>
              </p:cNvPr>
              <p:cNvSpPr txBox="1"/>
              <p:nvPr/>
            </p:nvSpPr>
            <p:spPr>
              <a:xfrm>
                <a:off x="567405" y="4203944"/>
                <a:ext cx="1259543" cy="369332"/>
              </a:xfrm>
              <a:prstGeom prst="rect">
                <a:avLst/>
              </a:prstGeom>
              <a:noFill/>
            </p:spPr>
            <p:txBody>
              <a:bodyPr wrap="square" rtlCol="0">
                <a:spAutoFit/>
              </a:bodyPr>
              <a:lstStyle/>
              <a:p>
                <a:pPr algn="ctr"/>
                <a:r>
                  <a:rPr lang="id-ID" dirty="0">
                    <a:latin typeface="Bebas Neue" panose="020B0606020202050201" pitchFamily="34" charset="0"/>
                  </a:rPr>
                  <a:t>32</a:t>
                </a:r>
              </a:p>
            </p:txBody>
          </p:sp>
          <p:sp>
            <p:nvSpPr>
              <p:cNvPr id="306" name="Rectangle: Rounded Corners 305">
                <a:extLst>
                  <a:ext uri="{FF2B5EF4-FFF2-40B4-BE49-F238E27FC236}">
                    <a16:creationId xmlns:a16="http://schemas.microsoft.com/office/drawing/2014/main" id="{6423BA89-5906-453A-907C-55737BAB8C2D}"/>
                  </a:ext>
                </a:extLst>
              </p:cNvPr>
              <p:cNvSpPr/>
              <p:nvPr/>
            </p:nvSpPr>
            <p:spPr>
              <a:xfrm rot="21335905">
                <a:off x="956232" y="-665818"/>
                <a:ext cx="262042" cy="2752855"/>
              </a:xfrm>
              <a:prstGeom prst="round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97" name="Picture 296">
              <a:extLst>
                <a:ext uri="{FF2B5EF4-FFF2-40B4-BE49-F238E27FC236}">
                  <a16:creationId xmlns:a16="http://schemas.microsoft.com/office/drawing/2014/main" id="{A46EFF9C-1CA0-405E-99BA-4EB30C9924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29652"/>
            <a:stretch>
              <a:fillRect/>
            </a:stretch>
          </p:blipFill>
          <p:spPr bwMode="auto">
            <a:xfrm>
              <a:off x="10311950" y="3083232"/>
              <a:ext cx="882293" cy="931019"/>
            </a:xfrm>
            <a:custGeom>
              <a:avLst/>
              <a:gdLst>
                <a:gd name="connsiteX0" fmla="*/ 214911 w 882293"/>
                <a:gd name="connsiteY0" fmla="*/ 0 h 931019"/>
                <a:gd name="connsiteX1" fmla="*/ 706596 w 882293"/>
                <a:gd name="connsiteY1" fmla="*/ 0 h 931019"/>
                <a:gd name="connsiteX2" fmla="*/ 739813 w 882293"/>
                <a:gd name="connsiteY2" fmla="*/ 18030 h 931019"/>
                <a:gd name="connsiteX3" fmla="*/ 874627 w 882293"/>
                <a:gd name="connsiteY3" fmla="*/ 152844 h 931019"/>
                <a:gd name="connsiteX4" fmla="*/ 882293 w 882293"/>
                <a:gd name="connsiteY4" fmla="*/ 166967 h 931019"/>
                <a:gd name="connsiteX5" fmla="*/ 882293 w 882293"/>
                <a:gd name="connsiteY5" fmla="*/ 696841 h 931019"/>
                <a:gd name="connsiteX6" fmla="*/ 874627 w 882293"/>
                <a:gd name="connsiteY6" fmla="*/ 710964 h 931019"/>
                <a:gd name="connsiteX7" fmla="*/ 460753 w 882293"/>
                <a:gd name="connsiteY7" fmla="*/ 931019 h 931019"/>
                <a:gd name="connsiteX8" fmla="*/ 861 w 882293"/>
                <a:gd name="connsiteY8" fmla="*/ 626182 h 931019"/>
                <a:gd name="connsiteX9" fmla="*/ 0 w 882293"/>
                <a:gd name="connsiteY9" fmla="*/ 623409 h 931019"/>
                <a:gd name="connsiteX10" fmla="*/ 0 w 882293"/>
                <a:gd name="connsiteY10" fmla="*/ 240399 h 931019"/>
                <a:gd name="connsiteX11" fmla="*/ 861 w 882293"/>
                <a:gd name="connsiteY11" fmla="*/ 237626 h 931019"/>
                <a:gd name="connsiteX12" fmla="*/ 181693 w 882293"/>
                <a:gd name="connsiteY12" fmla="*/ 18030 h 93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293" h="931019">
                  <a:moveTo>
                    <a:pt x="214911" y="0"/>
                  </a:moveTo>
                  <a:lnTo>
                    <a:pt x="706596" y="0"/>
                  </a:lnTo>
                  <a:lnTo>
                    <a:pt x="739813" y="18030"/>
                  </a:lnTo>
                  <a:cubicBezTo>
                    <a:pt x="792920" y="53908"/>
                    <a:pt x="838750" y="99738"/>
                    <a:pt x="874627" y="152844"/>
                  </a:cubicBezTo>
                  <a:lnTo>
                    <a:pt x="882293" y="166967"/>
                  </a:lnTo>
                  <a:lnTo>
                    <a:pt x="882293" y="696841"/>
                  </a:lnTo>
                  <a:lnTo>
                    <a:pt x="874627" y="710964"/>
                  </a:lnTo>
                  <a:cubicBezTo>
                    <a:pt x="784933" y="843730"/>
                    <a:pt x="633037" y="931019"/>
                    <a:pt x="460753" y="931019"/>
                  </a:cubicBezTo>
                  <a:cubicBezTo>
                    <a:pt x="254013" y="931019"/>
                    <a:pt x="76631" y="805322"/>
                    <a:pt x="861" y="626182"/>
                  </a:cubicBezTo>
                  <a:lnTo>
                    <a:pt x="0" y="623409"/>
                  </a:lnTo>
                  <a:lnTo>
                    <a:pt x="0" y="240399"/>
                  </a:lnTo>
                  <a:lnTo>
                    <a:pt x="861" y="237626"/>
                  </a:lnTo>
                  <a:cubicBezTo>
                    <a:pt x="38746" y="148056"/>
                    <a:pt x="102034" y="71847"/>
                    <a:pt x="181693" y="18030"/>
                  </a:cubicBezTo>
                  <a:close/>
                </a:path>
              </a:pathLst>
            </a:cu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4412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35"/>
                                        </p:tgtEl>
                                        <p:attrNameLst>
                                          <p:attrName>style.visibility</p:attrName>
                                        </p:attrNameLst>
                                      </p:cBhvr>
                                      <p:to>
                                        <p:strVal val="visible"/>
                                      </p:to>
                                    </p:set>
                                    <p:anim calcmode="lin" valueType="num">
                                      <p:cBhvr additive="base">
                                        <p:cTn id="7" dur="1250" fill="hold"/>
                                        <p:tgtEl>
                                          <p:spTgt spid="1035"/>
                                        </p:tgtEl>
                                        <p:attrNameLst>
                                          <p:attrName>ppt_x</p:attrName>
                                        </p:attrNameLst>
                                      </p:cBhvr>
                                      <p:tavLst>
                                        <p:tav tm="0">
                                          <p:val>
                                            <p:strVal val="1+#ppt_w/2"/>
                                          </p:val>
                                        </p:tav>
                                        <p:tav tm="100000">
                                          <p:val>
                                            <p:strVal val="#ppt_x"/>
                                          </p:val>
                                        </p:tav>
                                      </p:tavLst>
                                    </p:anim>
                                    <p:anim calcmode="lin" valueType="num">
                                      <p:cBhvr additive="base">
                                        <p:cTn id="8" dur="1250" fill="hold"/>
                                        <p:tgtEl>
                                          <p:spTgt spid="1035"/>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97"/>
                                        </p:tgtEl>
                                        <p:attrNameLst>
                                          <p:attrName>style.visibility</p:attrName>
                                        </p:attrNameLst>
                                      </p:cBhvr>
                                      <p:to>
                                        <p:strVal val="visibl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247"/>
                                        </p:tgtEl>
                                        <p:attrNameLst>
                                          <p:attrName>style.color</p:attrName>
                                        </p:attrNameLst>
                                      </p:cBhvr>
                                      <p:to>
                                        <a:srgbClr val="FFC000"/>
                                      </p:to>
                                    </p:animClr>
                                    <p:animClr clrSpc="rgb" dir="cw">
                                      <p:cBhvr>
                                        <p:cTn id="22" dur="250" autoRev="1" fill="remove"/>
                                        <p:tgtEl>
                                          <p:spTgt spid="247"/>
                                        </p:tgtEl>
                                        <p:attrNameLst>
                                          <p:attrName>fillcolor</p:attrName>
                                        </p:attrNameLst>
                                      </p:cBhvr>
                                      <p:to>
                                        <a:srgbClr val="FFC000"/>
                                      </p:to>
                                    </p:animClr>
                                    <p:set>
                                      <p:cBhvr>
                                        <p:cTn id="23" dur="250" autoRev="1" fill="remove"/>
                                        <p:tgtEl>
                                          <p:spTgt spid="247"/>
                                        </p:tgtEl>
                                        <p:attrNameLst>
                                          <p:attrName>fill.type</p:attrName>
                                        </p:attrNameLst>
                                      </p:cBhvr>
                                      <p:to>
                                        <p:strVal val="solid"/>
                                      </p:to>
                                    </p:set>
                                    <p:set>
                                      <p:cBhvr>
                                        <p:cTn id="24" dur="250" autoRev="1" fill="remove"/>
                                        <p:tgtEl>
                                          <p:spTgt spid="247"/>
                                        </p:tgtEl>
                                        <p:attrNameLst>
                                          <p:attrName>fill.on</p:attrName>
                                        </p:attrNameLst>
                                      </p:cBhvr>
                                      <p:to>
                                        <p:strVal val="true"/>
                                      </p:to>
                                    </p:set>
                                  </p:childTnLst>
                                </p:cTn>
                              </p:par>
                              <p:par>
                                <p:cTn id="25" presetID="27" presetClass="emph" presetSubtype="0" fill="remove" grpId="0" nodeType="withEffect">
                                  <p:stCondLst>
                                    <p:cond delay="550"/>
                                  </p:stCondLst>
                                  <p:childTnLst>
                                    <p:animClr clrSpc="rgb" dir="cw">
                                      <p:cBhvr override="childStyle">
                                        <p:cTn id="26" dur="250" autoRev="1" fill="remove"/>
                                        <p:tgtEl>
                                          <p:spTgt spid="261"/>
                                        </p:tgtEl>
                                        <p:attrNameLst>
                                          <p:attrName>style.color</p:attrName>
                                        </p:attrNameLst>
                                      </p:cBhvr>
                                      <p:to>
                                        <a:srgbClr val="FFC000"/>
                                      </p:to>
                                    </p:animClr>
                                    <p:animClr clrSpc="rgb" dir="cw">
                                      <p:cBhvr>
                                        <p:cTn id="27" dur="250" autoRev="1" fill="remove"/>
                                        <p:tgtEl>
                                          <p:spTgt spid="261"/>
                                        </p:tgtEl>
                                        <p:attrNameLst>
                                          <p:attrName>fillcolor</p:attrName>
                                        </p:attrNameLst>
                                      </p:cBhvr>
                                      <p:to>
                                        <a:srgbClr val="FFC000"/>
                                      </p:to>
                                    </p:animClr>
                                    <p:set>
                                      <p:cBhvr>
                                        <p:cTn id="28" dur="250" autoRev="1" fill="remove"/>
                                        <p:tgtEl>
                                          <p:spTgt spid="261"/>
                                        </p:tgtEl>
                                        <p:attrNameLst>
                                          <p:attrName>fill.type</p:attrName>
                                        </p:attrNameLst>
                                      </p:cBhvr>
                                      <p:to>
                                        <p:strVal val="solid"/>
                                      </p:to>
                                    </p:set>
                                    <p:set>
                                      <p:cBhvr>
                                        <p:cTn id="29" dur="250" autoRev="1" fill="remove"/>
                                        <p:tgtEl>
                                          <p:spTgt spid="261"/>
                                        </p:tgtEl>
                                        <p:attrNameLst>
                                          <p:attrName>fill.on</p:attrName>
                                        </p:attrNameLst>
                                      </p:cBhvr>
                                      <p:to>
                                        <p:strVal val="true"/>
                                      </p:to>
                                    </p:set>
                                  </p:childTnLst>
                                </p:cTn>
                              </p:par>
                              <p:par>
                                <p:cTn id="30" presetID="27" presetClass="emph" presetSubtype="0" fill="remove" grpId="0" nodeType="withEffect">
                                  <p:stCondLst>
                                    <p:cond delay="1050"/>
                                  </p:stCondLst>
                                  <p:childTnLst>
                                    <p:animClr clrSpc="rgb" dir="cw">
                                      <p:cBhvr override="childStyle">
                                        <p:cTn id="31" dur="250" autoRev="1" fill="remove"/>
                                        <p:tgtEl>
                                          <p:spTgt spid="227"/>
                                        </p:tgtEl>
                                        <p:attrNameLst>
                                          <p:attrName>style.color</p:attrName>
                                        </p:attrNameLst>
                                      </p:cBhvr>
                                      <p:to>
                                        <a:srgbClr val="FFC000"/>
                                      </p:to>
                                    </p:animClr>
                                    <p:animClr clrSpc="rgb" dir="cw">
                                      <p:cBhvr>
                                        <p:cTn id="32" dur="250" autoRev="1" fill="remove"/>
                                        <p:tgtEl>
                                          <p:spTgt spid="227"/>
                                        </p:tgtEl>
                                        <p:attrNameLst>
                                          <p:attrName>fillcolor</p:attrName>
                                        </p:attrNameLst>
                                      </p:cBhvr>
                                      <p:to>
                                        <a:srgbClr val="FFC000"/>
                                      </p:to>
                                    </p:animClr>
                                    <p:set>
                                      <p:cBhvr>
                                        <p:cTn id="33" dur="250" autoRev="1" fill="remove"/>
                                        <p:tgtEl>
                                          <p:spTgt spid="227"/>
                                        </p:tgtEl>
                                        <p:attrNameLst>
                                          <p:attrName>fill.type</p:attrName>
                                        </p:attrNameLst>
                                      </p:cBhvr>
                                      <p:to>
                                        <p:strVal val="solid"/>
                                      </p:to>
                                    </p:set>
                                    <p:set>
                                      <p:cBhvr>
                                        <p:cTn id="34" dur="250" autoRev="1" fill="remove"/>
                                        <p:tgtEl>
                                          <p:spTgt spid="227"/>
                                        </p:tgtEl>
                                        <p:attrNameLst>
                                          <p:attrName>fill.on</p:attrName>
                                        </p:attrNameLst>
                                      </p:cBhvr>
                                      <p:to>
                                        <p:strVal val="true"/>
                                      </p:to>
                                    </p:set>
                                  </p:childTnLst>
                                </p:cTn>
                              </p:par>
                              <p:par>
                                <p:cTn id="35" presetID="27" presetClass="emph" presetSubtype="0" fill="remove" grpId="0" nodeType="withEffect">
                                  <p:stCondLst>
                                    <p:cond delay="350"/>
                                  </p:stCondLst>
                                  <p:childTnLst>
                                    <p:animClr clrSpc="rgb" dir="cw">
                                      <p:cBhvr override="childStyle">
                                        <p:cTn id="36" dur="250" autoRev="1" fill="remove"/>
                                        <p:tgtEl>
                                          <p:spTgt spid="240"/>
                                        </p:tgtEl>
                                        <p:attrNameLst>
                                          <p:attrName>style.color</p:attrName>
                                        </p:attrNameLst>
                                      </p:cBhvr>
                                      <p:to>
                                        <a:srgbClr val="FFC000"/>
                                      </p:to>
                                    </p:animClr>
                                    <p:animClr clrSpc="rgb" dir="cw">
                                      <p:cBhvr>
                                        <p:cTn id="37" dur="250" autoRev="1" fill="remove"/>
                                        <p:tgtEl>
                                          <p:spTgt spid="240"/>
                                        </p:tgtEl>
                                        <p:attrNameLst>
                                          <p:attrName>fillcolor</p:attrName>
                                        </p:attrNameLst>
                                      </p:cBhvr>
                                      <p:to>
                                        <a:srgbClr val="FFC000"/>
                                      </p:to>
                                    </p:animClr>
                                    <p:set>
                                      <p:cBhvr>
                                        <p:cTn id="38" dur="250" autoRev="1" fill="remove"/>
                                        <p:tgtEl>
                                          <p:spTgt spid="240"/>
                                        </p:tgtEl>
                                        <p:attrNameLst>
                                          <p:attrName>fill.type</p:attrName>
                                        </p:attrNameLst>
                                      </p:cBhvr>
                                      <p:to>
                                        <p:strVal val="solid"/>
                                      </p:to>
                                    </p:set>
                                    <p:set>
                                      <p:cBhvr>
                                        <p:cTn id="39" dur="250" autoRev="1" fill="remove"/>
                                        <p:tgtEl>
                                          <p:spTgt spid="240"/>
                                        </p:tgtEl>
                                        <p:attrNameLst>
                                          <p:attrName>fill.on</p:attrName>
                                        </p:attrNameLst>
                                      </p:cBhvr>
                                      <p:to>
                                        <p:strVal val="true"/>
                                      </p:to>
                                    </p:set>
                                  </p:childTnLst>
                                </p:cTn>
                              </p:par>
                              <p:par>
                                <p:cTn id="40" presetID="27" presetClass="emph" presetSubtype="0" fill="remove" grpId="0" nodeType="withEffect">
                                  <p:stCondLst>
                                    <p:cond delay="1550"/>
                                  </p:stCondLst>
                                  <p:childTnLst>
                                    <p:animClr clrSpc="rgb" dir="cw">
                                      <p:cBhvr override="childStyle">
                                        <p:cTn id="41" dur="250" autoRev="1" fill="remove"/>
                                        <p:tgtEl>
                                          <p:spTgt spid="255"/>
                                        </p:tgtEl>
                                        <p:attrNameLst>
                                          <p:attrName>style.color</p:attrName>
                                        </p:attrNameLst>
                                      </p:cBhvr>
                                      <p:to>
                                        <a:srgbClr val="FFC000"/>
                                      </p:to>
                                    </p:animClr>
                                    <p:animClr clrSpc="rgb" dir="cw">
                                      <p:cBhvr>
                                        <p:cTn id="42" dur="250" autoRev="1" fill="remove"/>
                                        <p:tgtEl>
                                          <p:spTgt spid="255"/>
                                        </p:tgtEl>
                                        <p:attrNameLst>
                                          <p:attrName>fillcolor</p:attrName>
                                        </p:attrNameLst>
                                      </p:cBhvr>
                                      <p:to>
                                        <a:srgbClr val="FFC000"/>
                                      </p:to>
                                    </p:animClr>
                                    <p:set>
                                      <p:cBhvr>
                                        <p:cTn id="43" dur="250" autoRev="1" fill="remove"/>
                                        <p:tgtEl>
                                          <p:spTgt spid="255"/>
                                        </p:tgtEl>
                                        <p:attrNameLst>
                                          <p:attrName>fill.type</p:attrName>
                                        </p:attrNameLst>
                                      </p:cBhvr>
                                      <p:to>
                                        <p:strVal val="solid"/>
                                      </p:to>
                                    </p:set>
                                    <p:set>
                                      <p:cBhvr>
                                        <p:cTn id="44" dur="250" autoRev="1" fill="remove"/>
                                        <p:tgtEl>
                                          <p:spTgt spid="255"/>
                                        </p:tgtEl>
                                        <p:attrNameLst>
                                          <p:attrName>fill.on</p:attrName>
                                        </p:attrNameLst>
                                      </p:cBhvr>
                                      <p:to>
                                        <p:strVal val="true"/>
                                      </p:to>
                                    </p:set>
                                  </p:childTnLst>
                                </p:cTn>
                              </p:par>
                              <p:par>
                                <p:cTn id="45" presetID="27" presetClass="emph" presetSubtype="0" fill="remove" grpId="0" nodeType="withEffect">
                                  <p:stCondLst>
                                    <p:cond delay="750"/>
                                  </p:stCondLst>
                                  <p:childTnLst>
                                    <p:animClr clrSpc="rgb" dir="cw">
                                      <p:cBhvr override="childStyle">
                                        <p:cTn id="46" dur="250" autoRev="1" fill="remove"/>
                                        <p:tgtEl>
                                          <p:spTgt spid="203"/>
                                        </p:tgtEl>
                                        <p:attrNameLst>
                                          <p:attrName>style.color</p:attrName>
                                        </p:attrNameLst>
                                      </p:cBhvr>
                                      <p:to>
                                        <a:srgbClr val="FFC000"/>
                                      </p:to>
                                    </p:animClr>
                                    <p:animClr clrSpc="rgb" dir="cw">
                                      <p:cBhvr>
                                        <p:cTn id="47" dur="250" autoRev="1" fill="remove"/>
                                        <p:tgtEl>
                                          <p:spTgt spid="203"/>
                                        </p:tgtEl>
                                        <p:attrNameLst>
                                          <p:attrName>fillcolor</p:attrName>
                                        </p:attrNameLst>
                                      </p:cBhvr>
                                      <p:to>
                                        <a:srgbClr val="FFC000"/>
                                      </p:to>
                                    </p:animClr>
                                    <p:set>
                                      <p:cBhvr>
                                        <p:cTn id="48" dur="250" autoRev="1" fill="remove"/>
                                        <p:tgtEl>
                                          <p:spTgt spid="203"/>
                                        </p:tgtEl>
                                        <p:attrNameLst>
                                          <p:attrName>fill.type</p:attrName>
                                        </p:attrNameLst>
                                      </p:cBhvr>
                                      <p:to>
                                        <p:strVal val="solid"/>
                                      </p:to>
                                    </p:set>
                                    <p:set>
                                      <p:cBhvr>
                                        <p:cTn id="49" dur="250" autoRev="1" fill="remove"/>
                                        <p:tgtEl>
                                          <p:spTgt spid="203"/>
                                        </p:tgtEl>
                                        <p:attrNameLst>
                                          <p:attrName>fill.on</p:attrName>
                                        </p:attrNameLst>
                                      </p:cBhvr>
                                      <p:to>
                                        <p:strVal val="true"/>
                                      </p:to>
                                    </p:set>
                                  </p:childTnLst>
                                </p:cTn>
                              </p:par>
                              <p:par>
                                <p:cTn id="50" presetID="27" presetClass="emph" presetSubtype="0" fill="remove" grpId="0" nodeType="withEffect">
                                  <p:stCondLst>
                                    <p:cond delay="1250"/>
                                  </p:stCondLst>
                                  <p:childTnLst>
                                    <p:animClr clrSpc="rgb" dir="cw">
                                      <p:cBhvr override="childStyle">
                                        <p:cTn id="51" dur="250" autoRev="1" fill="remove"/>
                                        <p:tgtEl>
                                          <p:spTgt spid="270"/>
                                        </p:tgtEl>
                                        <p:attrNameLst>
                                          <p:attrName>style.color</p:attrName>
                                        </p:attrNameLst>
                                      </p:cBhvr>
                                      <p:to>
                                        <a:srgbClr val="FFC000"/>
                                      </p:to>
                                    </p:animClr>
                                    <p:animClr clrSpc="rgb" dir="cw">
                                      <p:cBhvr>
                                        <p:cTn id="52" dur="250" autoRev="1" fill="remove"/>
                                        <p:tgtEl>
                                          <p:spTgt spid="270"/>
                                        </p:tgtEl>
                                        <p:attrNameLst>
                                          <p:attrName>fillcolor</p:attrName>
                                        </p:attrNameLst>
                                      </p:cBhvr>
                                      <p:to>
                                        <a:srgbClr val="FFC000"/>
                                      </p:to>
                                    </p:animClr>
                                    <p:set>
                                      <p:cBhvr>
                                        <p:cTn id="53" dur="250" autoRev="1" fill="remove"/>
                                        <p:tgtEl>
                                          <p:spTgt spid="270"/>
                                        </p:tgtEl>
                                        <p:attrNameLst>
                                          <p:attrName>fill.type</p:attrName>
                                        </p:attrNameLst>
                                      </p:cBhvr>
                                      <p:to>
                                        <p:strVal val="solid"/>
                                      </p:to>
                                    </p:set>
                                    <p:set>
                                      <p:cBhvr>
                                        <p:cTn id="54" dur="250" autoRev="1" fill="remove"/>
                                        <p:tgtEl>
                                          <p:spTgt spid="270"/>
                                        </p:tgtEl>
                                        <p:attrNameLst>
                                          <p:attrName>fill.on</p:attrName>
                                        </p:attrNameLst>
                                      </p:cBhvr>
                                      <p:to>
                                        <p:strVal val="true"/>
                                      </p:to>
                                    </p:set>
                                  </p:childTnLst>
                                </p:cTn>
                              </p:par>
                              <p:par>
                                <p:cTn id="55" presetID="2" presetClass="entr" presetSubtype="1" fill="hold" nodeType="withEffect">
                                  <p:stCondLst>
                                    <p:cond delay="0"/>
                                  </p:stCondLst>
                                  <p:childTnLst>
                                    <p:set>
                                      <p:cBhvr>
                                        <p:cTn id="56" dur="1" fill="hold">
                                          <p:stCondLst>
                                            <p:cond delay="0"/>
                                          </p:stCondLst>
                                        </p:cTn>
                                        <p:tgtEl>
                                          <p:spTgt spid="154"/>
                                        </p:tgtEl>
                                        <p:attrNameLst>
                                          <p:attrName>style.visibility</p:attrName>
                                        </p:attrNameLst>
                                      </p:cBhvr>
                                      <p:to>
                                        <p:strVal val="visible"/>
                                      </p:to>
                                    </p:set>
                                    <p:anim calcmode="lin" valueType="num">
                                      <p:cBhvr additive="base">
                                        <p:cTn id="57" dur="1000" fill="hold"/>
                                        <p:tgtEl>
                                          <p:spTgt spid="154"/>
                                        </p:tgtEl>
                                        <p:attrNameLst>
                                          <p:attrName>ppt_x</p:attrName>
                                        </p:attrNameLst>
                                      </p:cBhvr>
                                      <p:tavLst>
                                        <p:tav tm="0">
                                          <p:val>
                                            <p:strVal val="#ppt_x"/>
                                          </p:val>
                                        </p:tav>
                                        <p:tav tm="100000">
                                          <p:val>
                                            <p:strVal val="#ppt_x"/>
                                          </p:val>
                                        </p:tav>
                                      </p:tavLst>
                                    </p:anim>
                                    <p:anim calcmode="lin" valueType="num">
                                      <p:cBhvr additive="base">
                                        <p:cTn id="58" dur="1000" fill="hold"/>
                                        <p:tgtEl>
                                          <p:spTgt spid="154"/>
                                        </p:tgtEl>
                                        <p:attrNameLst>
                                          <p:attrName>ppt_y</p:attrName>
                                        </p:attrNameLst>
                                      </p:cBhvr>
                                      <p:tavLst>
                                        <p:tav tm="0">
                                          <p:val>
                                            <p:strVal val="0-#ppt_h/2"/>
                                          </p:val>
                                        </p:tav>
                                        <p:tav tm="100000">
                                          <p:val>
                                            <p:strVal val="#ppt_y"/>
                                          </p:val>
                                        </p:tav>
                                      </p:tavLst>
                                    </p:anim>
                                  </p:childTnLst>
                                </p:cTn>
                              </p:par>
                              <p:par>
                                <p:cTn id="59" presetID="2" presetClass="entr" presetSubtype="1" fill="hold" nodeType="withEffect">
                                  <p:stCondLst>
                                    <p:cond delay="250"/>
                                  </p:stCondLst>
                                  <p:childTnLst>
                                    <p:set>
                                      <p:cBhvr>
                                        <p:cTn id="60" dur="1" fill="hold">
                                          <p:stCondLst>
                                            <p:cond delay="0"/>
                                          </p:stCondLst>
                                        </p:cTn>
                                        <p:tgtEl>
                                          <p:spTgt spid="182"/>
                                        </p:tgtEl>
                                        <p:attrNameLst>
                                          <p:attrName>style.visibility</p:attrName>
                                        </p:attrNameLst>
                                      </p:cBhvr>
                                      <p:to>
                                        <p:strVal val="visible"/>
                                      </p:to>
                                    </p:set>
                                    <p:anim calcmode="lin" valueType="num">
                                      <p:cBhvr additive="base">
                                        <p:cTn id="61" dur="1000" fill="hold"/>
                                        <p:tgtEl>
                                          <p:spTgt spid="182"/>
                                        </p:tgtEl>
                                        <p:attrNameLst>
                                          <p:attrName>ppt_x</p:attrName>
                                        </p:attrNameLst>
                                      </p:cBhvr>
                                      <p:tavLst>
                                        <p:tav tm="0">
                                          <p:val>
                                            <p:strVal val="#ppt_x"/>
                                          </p:val>
                                        </p:tav>
                                        <p:tav tm="100000">
                                          <p:val>
                                            <p:strVal val="#ppt_x"/>
                                          </p:val>
                                        </p:tav>
                                      </p:tavLst>
                                    </p:anim>
                                    <p:anim calcmode="lin" valueType="num">
                                      <p:cBhvr additive="base">
                                        <p:cTn id="62" dur="1000" fill="hold"/>
                                        <p:tgtEl>
                                          <p:spTgt spid="182"/>
                                        </p:tgtEl>
                                        <p:attrNameLst>
                                          <p:attrName>ppt_y</p:attrName>
                                        </p:attrNameLst>
                                      </p:cBhvr>
                                      <p:tavLst>
                                        <p:tav tm="0">
                                          <p:val>
                                            <p:strVal val="0-#ppt_h/2"/>
                                          </p:val>
                                        </p:tav>
                                        <p:tav tm="100000">
                                          <p:val>
                                            <p:strVal val="#ppt_y"/>
                                          </p:val>
                                        </p:tav>
                                      </p:tavLst>
                                    </p:anim>
                                  </p:childTnLst>
                                </p:cTn>
                              </p:par>
                              <p:par>
                                <p:cTn id="63" presetID="2" presetClass="entr" presetSubtype="1" fill="hold" nodeType="withEffect">
                                  <p:stCondLst>
                                    <p:cond delay="500"/>
                                  </p:stCondLst>
                                  <p:childTnLst>
                                    <p:set>
                                      <p:cBhvr>
                                        <p:cTn id="64" dur="1" fill="hold">
                                          <p:stCondLst>
                                            <p:cond delay="0"/>
                                          </p:stCondLst>
                                        </p:cTn>
                                        <p:tgtEl>
                                          <p:spTgt spid="198"/>
                                        </p:tgtEl>
                                        <p:attrNameLst>
                                          <p:attrName>style.visibility</p:attrName>
                                        </p:attrNameLst>
                                      </p:cBhvr>
                                      <p:to>
                                        <p:strVal val="visible"/>
                                      </p:to>
                                    </p:set>
                                    <p:anim calcmode="lin" valueType="num">
                                      <p:cBhvr additive="base">
                                        <p:cTn id="65" dur="1000" fill="hold"/>
                                        <p:tgtEl>
                                          <p:spTgt spid="198"/>
                                        </p:tgtEl>
                                        <p:attrNameLst>
                                          <p:attrName>ppt_x</p:attrName>
                                        </p:attrNameLst>
                                      </p:cBhvr>
                                      <p:tavLst>
                                        <p:tav tm="0">
                                          <p:val>
                                            <p:strVal val="#ppt_x"/>
                                          </p:val>
                                        </p:tav>
                                        <p:tav tm="100000">
                                          <p:val>
                                            <p:strVal val="#ppt_x"/>
                                          </p:val>
                                        </p:tav>
                                      </p:tavLst>
                                    </p:anim>
                                    <p:anim calcmode="lin" valueType="num">
                                      <p:cBhvr additive="base">
                                        <p:cTn id="66" dur="1000" fill="hold"/>
                                        <p:tgtEl>
                                          <p:spTgt spid="198"/>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750"/>
                                  </p:stCondLst>
                                  <p:childTnLst>
                                    <p:set>
                                      <p:cBhvr>
                                        <p:cTn id="68" dur="1" fill="hold">
                                          <p:stCondLst>
                                            <p:cond delay="0"/>
                                          </p:stCondLst>
                                        </p:cTn>
                                        <p:tgtEl>
                                          <p:spTgt spid="212"/>
                                        </p:tgtEl>
                                        <p:attrNameLst>
                                          <p:attrName>style.visibility</p:attrName>
                                        </p:attrNameLst>
                                      </p:cBhvr>
                                      <p:to>
                                        <p:strVal val="visible"/>
                                      </p:to>
                                    </p:set>
                                    <p:anim calcmode="lin" valueType="num">
                                      <p:cBhvr additive="base">
                                        <p:cTn id="69" dur="1000" fill="hold"/>
                                        <p:tgtEl>
                                          <p:spTgt spid="212"/>
                                        </p:tgtEl>
                                        <p:attrNameLst>
                                          <p:attrName>ppt_x</p:attrName>
                                        </p:attrNameLst>
                                      </p:cBhvr>
                                      <p:tavLst>
                                        <p:tav tm="0">
                                          <p:val>
                                            <p:strVal val="#ppt_x"/>
                                          </p:val>
                                        </p:tav>
                                        <p:tav tm="100000">
                                          <p:val>
                                            <p:strVal val="#ppt_x"/>
                                          </p:val>
                                        </p:tav>
                                      </p:tavLst>
                                    </p:anim>
                                    <p:anim calcmode="lin" valueType="num">
                                      <p:cBhvr additive="base">
                                        <p:cTn id="70" dur="1000" fill="hold"/>
                                        <p:tgtEl>
                                          <p:spTgt spid="212"/>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1000"/>
                                  </p:stCondLst>
                                  <p:childTnLst>
                                    <p:set>
                                      <p:cBhvr>
                                        <p:cTn id="72" dur="1" fill="hold">
                                          <p:stCondLst>
                                            <p:cond delay="0"/>
                                          </p:stCondLst>
                                        </p:cTn>
                                        <p:tgtEl>
                                          <p:spTgt spid="280"/>
                                        </p:tgtEl>
                                        <p:attrNameLst>
                                          <p:attrName>style.visibility</p:attrName>
                                        </p:attrNameLst>
                                      </p:cBhvr>
                                      <p:to>
                                        <p:strVal val="visible"/>
                                      </p:to>
                                    </p:set>
                                    <p:anim calcmode="lin" valueType="num">
                                      <p:cBhvr additive="base">
                                        <p:cTn id="73" dur="1000" fill="hold"/>
                                        <p:tgtEl>
                                          <p:spTgt spid="280"/>
                                        </p:tgtEl>
                                        <p:attrNameLst>
                                          <p:attrName>ppt_x</p:attrName>
                                        </p:attrNameLst>
                                      </p:cBhvr>
                                      <p:tavLst>
                                        <p:tav tm="0">
                                          <p:val>
                                            <p:strVal val="#ppt_x"/>
                                          </p:val>
                                        </p:tav>
                                        <p:tav tm="100000">
                                          <p:val>
                                            <p:strVal val="#ppt_x"/>
                                          </p:val>
                                        </p:tav>
                                      </p:tavLst>
                                    </p:anim>
                                    <p:anim calcmode="lin" valueType="num">
                                      <p:cBhvr additive="base">
                                        <p:cTn id="74" dur="1000" fill="hold"/>
                                        <p:tgtEl>
                                          <p:spTgt spid="280"/>
                                        </p:tgtEl>
                                        <p:attrNameLst>
                                          <p:attrName>ppt_y</p:attrName>
                                        </p:attrNameLst>
                                      </p:cBhvr>
                                      <p:tavLst>
                                        <p:tav tm="0">
                                          <p:val>
                                            <p:strVal val="0-#ppt_h/2"/>
                                          </p:val>
                                        </p:tav>
                                        <p:tav tm="100000">
                                          <p:val>
                                            <p:strVal val="#ppt_y"/>
                                          </p:val>
                                        </p:tav>
                                      </p:tavLst>
                                    </p:anim>
                                  </p:childTnLst>
                                </p:cTn>
                              </p:par>
                              <p:par>
                                <p:cTn id="75" presetID="2" presetClass="entr" presetSubtype="1" fill="hold" nodeType="withEffect">
                                  <p:stCondLst>
                                    <p:cond delay="1250"/>
                                  </p:stCondLst>
                                  <p:childTnLst>
                                    <p:set>
                                      <p:cBhvr>
                                        <p:cTn id="76" dur="1" fill="hold">
                                          <p:stCondLst>
                                            <p:cond delay="0"/>
                                          </p:stCondLst>
                                        </p:cTn>
                                        <p:tgtEl>
                                          <p:spTgt spid="295"/>
                                        </p:tgtEl>
                                        <p:attrNameLst>
                                          <p:attrName>style.visibility</p:attrName>
                                        </p:attrNameLst>
                                      </p:cBhvr>
                                      <p:to>
                                        <p:strVal val="visible"/>
                                      </p:to>
                                    </p:set>
                                    <p:anim calcmode="lin" valueType="num">
                                      <p:cBhvr additive="base">
                                        <p:cTn id="77" dur="1000" fill="hold"/>
                                        <p:tgtEl>
                                          <p:spTgt spid="295"/>
                                        </p:tgtEl>
                                        <p:attrNameLst>
                                          <p:attrName>ppt_x</p:attrName>
                                        </p:attrNameLst>
                                      </p:cBhvr>
                                      <p:tavLst>
                                        <p:tav tm="0">
                                          <p:val>
                                            <p:strVal val="#ppt_x"/>
                                          </p:val>
                                        </p:tav>
                                        <p:tav tm="100000">
                                          <p:val>
                                            <p:strVal val="#ppt_x"/>
                                          </p:val>
                                        </p:tav>
                                      </p:tavLst>
                                    </p:anim>
                                    <p:anim calcmode="lin" valueType="num">
                                      <p:cBhvr additive="base">
                                        <p:cTn id="78" dur="1000" fill="hold"/>
                                        <p:tgtEl>
                                          <p:spTgt spid="29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animBg="1"/>
      <p:bldP spid="197" grpId="0"/>
      <p:bldP spid="203" grpId="0" animBg="1"/>
      <p:bldP spid="227" grpId="0" animBg="1"/>
      <p:bldP spid="240" grpId="0" animBg="1"/>
      <p:bldP spid="247" grpId="0" animBg="1"/>
      <p:bldP spid="255" grpId="0" animBg="1"/>
      <p:bldP spid="261" grpId="0" animBg="1"/>
      <p:bldP spid="2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C2A76D6-37D1-4E2B-BEA4-450CD4291667}"/>
              </a:ext>
            </a:extLst>
          </p:cNvPr>
          <p:cNvSpPr/>
          <p:nvPr/>
        </p:nvSpPr>
        <p:spPr>
          <a:xfrm>
            <a:off x="-1803" y="0"/>
            <a:ext cx="12230283"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035" name="Rectangle 1034">
            <a:extLst>
              <a:ext uri="{FF2B5EF4-FFF2-40B4-BE49-F238E27FC236}">
                <a16:creationId xmlns:a16="http://schemas.microsoft.com/office/drawing/2014/main" id="{5EF7B7DE-8F4C-49CD-AAC2-97CB8F1F47D0}"/>
              </a:ext>
            </a:extLst>
          </p:cNvPr>
          <p:cNvSpPr/>
          <p:nvPr/>
        </p:nvSpPr>
        <p:spPr>
          <a:xfrm>
            <a:off x="6096000" y="1703438"/>
            <a:ext cx="6132480" cy="3451123"/>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37" name="TextBox 1036">
            <a:extLst>
              <a:ext uri="{FF2B5EF4-FFF2-40B4-BE49-F238E27FC236}">
                <a16:creationId xmlns:a16="http://schemas.microsoft.com/office/drawing/2014/main" id="{73ADC49F-FE73-4886-B891-4B114D8BE529}"/>
              </a:ext>
            </a:extLst>
          </p:cNvPr>
          <p:cNvSpPr txBox="1"/>
          <p:nvPr/>
        </p:nvSpPr>
        <p:spPr>
          <a:xfrm>
            <a:off x="471948" y="2359742"/>
            <a:ext cx="7252647" cy="2300748"/>
          </a:xfrm>
          <a:prstGeom prst="rect">
            <a:avLst/>
          </a:prstGeom>
          <a:noFill/>
        </p:spPr>
        <p:txBody>
          <a:bodyPr wrap="square" rtlCol="0">
            <a:spAutoFit/>
          </a:bodyPr>
          <a:lstStyle/>
          <a:p>
            <a:endParaRPr lang="id-ID" dirty="0"/>
          </a:p>
        </p:txBody>
      </p:sp>
      <p:sp>
        <p:nvSpPr>
          <p:cNvPr id="3" name="Trapezoid 2">
            <a:extLst>
              <a:ext uri="{FF2B5EF4-FFF2-40B4-BE49-F238E27FC236}">
                <a16:creationId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7" name="TextBox 196">
            <a:extLst>
              <a:ext uri="{FF2B5EF4-FFF2-40B4-BE49-F238E27FC236}">
                <a16:creationId xmlns:a16="http://schemas.microsoft.com/office/drawing/2014/main" id="{1B179B88-B2A5-42F6-8B6F-F47A158EC025}"/>
              </a:ext>
            </a:extLst>
          </p:cNvPr>
          <p:cNvSpPr txBox="1"/>
          <p:nvPr/>
        </p:nvSpPr>
        <p:spPr>
          <a:xfrm>
            <a:off x="539779" y="609596"/>
            <a:ext cx="5187173" cy="5619129"/>
          </a:xfrm>
          <a:prstGeom prst="rect">
            <a:avLst/>
          </a:prstGeom>
          <a:noFill/>
        </p:spPr>
        <p:txBody>
          <a:bodyPr wrap="square" rtlCol="0">
            <a:prstTxWarp prst="textFadeRight">
              <a:avLst>
                <a:gd name="adj" fmla="val 24505"/>
              </a:avLst>
            </a:prstTxWarp>
            <a:spAutoFit/>
          </a:bodyPr>
          <a:lstStyle/>
          <a:p>
            <a:pPr algn="ctr"/>
            <a:r>
              <a:rPr lang="id-ID" sz="8000" dirty="0">
                <a:solidFill>
                  <a:schemeClr val="bg1"/>
                </a:solidFill>
                <a:latin typeface="Bebas Neue" panose="020B0606020202050201" pitchFamily="34" charset="0"/>
              </a:rPr>
              <a:t>content</a:t>
            </a:r>
          </a:p>
        </p:txBody>
      </p:sp>
      <p:sp>
        <p:nvSpPr>
          <p:cNvPr id="85" name="Rectangle: Rounded Corners 84">
            <a:extLst>
              <a:ext uri="{FF2B5EF4-FFF2-40B4-BE49-F238E27FC236}">
                <a16:creationId xmlns:a16="http://schemas.microsoft.com/office/drawing/2014/main" id="{693BA85B-95D1-4EC6-AF0E-42BB54219779}"/>
              </a:ext>
            </a:extLst>
          </p:cNvPr>
          <p:cNvSpPr/>
          <p:nvPr/>
        </p:nvSpPr>
        <p:spPr>
          <a:xfrm>
            <a:off x="6726834" y="2774534"/>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Topic 2</a:t>
            </a:r>
          </a:p>
        </p:txBody>
      </p:sp>
      <p:sp>
        <p:nvSpPr>
          <p:cNvPr id="86" name="Rectangle: Rounded Corners 85">
            <a:extLst>
              <a:ext uri="{FF2B5EF4-FFF2-40B4-BE49-F238E27FC236}">
                <a16:creationId xmlns:a16="http://schemas.microsoft.com/office/drawing/2014/main" id="{99BCA58F-0F45-4E3C-892E-804E4D957D8C}"/>
              </a:ext>
            </a:extLst>
          </p:cNvPr>
          <p:cNvSpPr/>
          <p:nvPr/>
        </p:nvSpPr>
        <p:spPr>
          <a:xfrm>
            <a:off x="6726834"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Topic 3</a:t>
            </a:r>
          </a:p>
        </p:txBody>
      </p:sp>
      <p:sp>
        <p:nvSpPr>
          <p:cNvPr id="92" name="Rectangle: Rounded Corners 91">
            <a:extLst>
              <a:ext uri="{FF2B5EF4-FFF2-40B4-BE49-F238E27FC236}">
                <a16:creationId xmlns:a16="http://schemas.microsoft.com/office/drawing/2014/main" id="{6E4DF938-A5B5-4A5A-9EE5-0863C48A9593}"/>
              </a:ext>
            </a:extLst>
          </p:cNvPr>
          <p:cNvSpPr/>
          <p:nvPr/>
        </p:nvSpPr>
        <p:spPr>
          <a:xfrm>
            <a:off x="6726834"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Topic 4</a:t>
            </a:r>
          </a:p>
        </p:txBody>
      </p:sp>
      <p:sp>
        <p:nvSpPr>
          <p:cNvPr id="6" name="Rectangle: Rounded Corners 5">
            <a:extLst>
              <a:ext uri="{FF2B5EF4-FFF2-40B4-BE49-F238E27FC236}">
                <a16:creationId xmlns:a16="http://schemas.microsoft.com/office/drawing/2014/main" id="{D11630C4-35B3-4A62-B843-CEC8B8E41F5F}"/>
              </a:ext>
            </a:extLst>
          </p:cNvPr>
          <p:cNvSpPr/>
          <p:nvPr/>
        </p:nvSpPr>
        <p:spPr>
          <a:xfrm>
            <a:off x="6726834" y="1987953"/>
            <a:ext cx="4621834" cy="546320"/>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latin typeface="Bebas Neue" panose="020B0606020202050201" pitchFamily="34" charset="0"/>
            </a:endParaRPr>
          </a:p>
        </p:txBody>
      </p:sp>
      <p:sp>
        <p:nvSpPr>
          <p:cNvPr id="91" name="Rectangle: Rounded Corners 90">
            <a:extLst>
              <a:ext uri="{FF2B5EF4-FFF2-40B4-BE49-F238E27FC236}">
                <a16:creationId xmlns:a16="http://schemas.microsoft.com/office/drawing/2014/main" id="{1DDCD3E0-11C5-4A73-86C0-BC731AAD134E}"/>
              </a:ext>
            </a:extLst>
          </p:cNvPr>
          <p:cNvSpPr/>
          <p:nvPr/>
        </p:nvSpPr>
        <p:spPr>
          <a:xfrm>
            <a:off x="6726834" y="1994389"/>
            <a:ext cx="4621834" cy="572148"/>
          </a:xfrm>
          <a:prstGeom prst="roundRect">
            <a:avLst>
              <a:gd name="adj" fmla="val 324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Bebas Neue" panose="020B0606020202050201" pitchFamily="34" charset="0"/>
              </a:rPr>
              <a:t>Topic 1</a:t>
            </a:r>
          </a:p>
        </p:txBody>
      </p:sp>
    </p:spTree>
    <p:extLst>
      <p:ext uri="{BB962C8B-B14F-4D97-AF65-F5344CB8AC3E}">
        <p14:creationId xmlns:p14="http://schemas.microsoft.com/office/powerpoint/2010/main" val="131088920"/>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1+#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800" fill="hold"/>
                                        <p:tgtEl>
                                          <p:spTgt spid="91"/>
                                        </p:tgtEl>
                                        <p:attrNameLst>
                                          <p:attrName>ppt_x</p:attrName>
                                        </p:attrNameLst>
                                      </p:cBhvr>
                                      <p:tavLst>
                                        <p:tav tm="0">
                                          <p:val>
                                            <p:strVal val="1+#ppt_w/2"/>
                                          </p:val>
                                        </p:tav>
                                        <p:tav tm="100000">
                                          <p:val>
                                            <p:strVal val="#ppt_x"/>
                                          </p:val>
                                        </p:tav>
                                      </p:tavLst>
                                    </p:anim>
                                    <p:anim calcmode="lin" valueType="num">
                                      <p:cBhvr additive="base">
                                        <p:cTn id="12" dur="8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750" fill="hold"/>
                                        <p:tgtEl>
                                          <p:spTgt spid="85"/>
                                        </p:tgtEl>
                                        <p:attrNameLst>
                                          <p:attrName>ppt_x</p:attrName>
                                        </p:attrNameLst>
                                      </p:cBhvr>
                                      <p:tavLst>
                                        <p:tav tm="0">
                                          <p:val>
                                            <p:strVal val="1+#ppt_w/2"/>
                                          </p:val>
                                        </p:tav>
                                        <p:tav tm="100000">
                                          <p:val>
                                            <p:strVal val="#ppt_x"/>
                                          </p:val>
                                        </p:tav>
                                      </p:tavLst>
                                    </p:anim>
                                    <p:anim calcmode="lin" valueType="num">
                                      <p:cBhvr additive="base">
                                        <p:cTn id="16" dur="750" fill="hold"/>
                                        <p:tgtEl>
                                          <p:spTgt spid="8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750" fill="hold"/>
                                        <p:tgtEl>
                                          <p:spTgt spid="86"/>
                                        </p:tgtEl>
                                        <p:attrNameLst>
                                          <p:attrName>ppt_x</p:attrName>
                                        </p:attrNameLst>
                                      </p:cBhvr>
                                      <p:tavLst>
                                        <p:tav tm="0">
                                          <p:val>
                                            <p:strVal val="1+#ppt_w/2"/>
                                          </p:val>
                                        </p:tav>
                                        <p:tav tm="100000">
                                          <p:val>
                                            <p:strVal val="#ppt_x"/>
                                          </p:val>
                                        </p:tav>
                                      </p:tavLst>
                                    </p:anim>
                                    <p:anim calcmode="lin" valueType="num">
                                      <p:cBhvr additive="base">
                                        <p:cTn id="20" dur="750" fill="hold"/>
                                        <p:tgtEl>
                                          <p:spTgt spid="8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50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750" fill="hold"/>
                                        <p:tgtEl>
                                          <p:spTgt spid="92"/>
                                        </p:tgtEl>
                                        <p:attrNameLst>
                                          <p:attrName>ppt_x</p:attrName>
                                        </p:attrNameLst>
                                      </p:cBhvr>
                                      <p:tavLst>
                                        <p:tav tm="0">
                                          <p:val>
                                            <p:strVal val="1+#ppt_w/2"/>
                                          </p:val>
                                        </p:tav>
                                        <p:tav tm="100000">
                                          <p:val>
                                            <p:strVal val="#ppt_x"/>
                                          </p:val>
                                        </p:tav>
                                      </p:tavLst>
                                    </p:anim>
                                    <p:anim calcmode="lin" valueType="num">
                                      <p:cBhvr additive="base">
                                        <p:cTn id="24" dur="75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92" grpId="0" animBg="1"/>
      <p:bldP spid="6" grpId="0" animBg="1"/>
      <p:bldP spid="9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6DD645E-D5E4-4AF6-A4F4-5E3710DD6885}"/>
              </a:ext>
            </a:extLst>
          </p:cNvPr>
          <p:cNvSpPr/>
          <p:nvPr/>
        </p:nvSpPr>
        <p:spPr>
          <a:xfrm>
            <a:off x="3621314" y="856344"/>
            <a:ext cx="5036458" cy="3120570"/>
          </a:xfrm>
          <a:prstGeom prst="roundRect">
            <a:avLst>
              <a:gd name="adj" fmla="val 8295"/>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800" dirty="0">
                <a:latin typeface="Bebas Neue" panose="020B0606020202050201" pitchFamily="34" charset="0"/>
              </a:rPr>
              <a:t>Add Topic 1 here_</a:t>
            </a:r>
          </a:p>
        </p:txBody>
      </p:sp>
      <p:sp>
        <p:nvSpPr>
          <p:cNvPr id="3" name="Rectangle: Rounded Corners 2">
            <a:extLst>
              <a:ext uri="{FF2B5EF4-FFF2-40B4-BE49-F238E27FC236}">
                <a16:creationId xmlns:a16="http://schemas.microsoft.com/office/drawing/2014/main" id="{96E29929-3AB2-4EE5-8D35-C773EEA32565}"/>
              </a:ext>
            </a:extLst>
          </p:cNvPr>
          <p:cNvSpPr/>
          <p:nvPr/>
        </p:nvSpPr>
        <p:spPr>
          <a:xfrm>
            <a:off x="3621314"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Rounded Corners 3">
            <a:extLst>
              <a:ext uri="{FF2B5EF4-FFF2-40B4-BE49-F238E27FC236}">
                <a16:creationId xmlns:a16="http://schemas.microsoft.com/office/drawing/2014/main" id="{1063AD3F-64BE-48B4-88E7-E0A87482FD33}"/>
              </a:ext>
            </a:extLst>
          </p:cNvPr>
          <p:cNvSpPr/>
          <p:nvPr/>
        </p:nvSpPr>
        <p:spPr>
          <a:xfrm>
            <a:off x="4042227"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Rounded Corners 4">
            <a:extLst>
              <a:ext uri="{FF2B5EF4-FFF2-40B4-BE49-F238E27FC236}">
                <a16:creationId xmlns:a16="http://schemas.microsoft.com/office/drawing/2014/main" id="{B13E41B6-1266-46E2-8592-DD43255DC716}"/>
              </a:ext>
            </a:extLst>
          </p:cNvPr>
          <p:cNvSpPr/>
          <p:nvPr/>
        </p:nvSpPr>
        <p:spPr>
          <a:xfrm>
            <a:off x="4463140"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Rounded Corners 5">
            <a:extLst>
              <a:ext uri="{FF2B5EF4-FFF2-40B4-BE49-F238E27FC236}">
                <a16:creationId xmlns:a16="http://schemas.microsoft.com/office/drawing/2014/main" id="{92E6F298-3742-4B37-8E47-AB893D73693A}"/>
              </a:ext>
            </a:extLst>
          </p:cNvPr>
          <p:cNvSpPr/>
          <p:nvPr/>
        </p:nvSpPr>
        <p:spPr>
          <a:xfrm>
            <a:off x="4884053"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Rounded Corners 6">
            <a:extLst>
              <a:ext uri="{FF2B5EF4-FFF2-40B4-BE49-F238E27FC236}">
                <a16:creationId xmlns:a16="http://schemas.microsoft.com/office/drawing/2014/main" id="{15E9079E-A164-420B-A74A-2DD4D3189014}"/>
              </a:ext>
            </a:extLst>
          </p:cNvPr>
          <p:cNvSpPr/>
          <p:nvPr/>
        </p:nvSpPr>
        <p:spPr>
          <a:xfrm>
            <a:off x="5304966"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Rounded Corners 7">
            <a:extLst>
              <a:ext uri="{FF2B5EF4-FFF2-40B4-BE49-F238E27FC236}">
                <a16:creationId xmlns:a16="http://schemas.microsoft.com/office/drawing/2014/main" id="{429F9936-A587-4CB0-8450-919D74BC8881}"/>
              </a:ext>
            </a:extLst>
          </p:cNvPr>
          <p:cNvSpPr/>
          <p:nvPr/>
        </p:nvSpPr>
        <p:spPr>
          <a:xfrm>
            <a:off x="5725879"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Rounded Corners 8">
            <a:extLst>
              <a:ext uri="{FF2B5EF4-FFF2-40B4-BE49-F238E27FC236}">
                <a16:creationId xmlns:a16="http://schemas.microsoft.com/office/drawing/2014/main" id="{0A11FFA3-E73D-46C5-8541-8A648B63FA49}"/>
              </a:ext>
            </a:extLst>
          </p:cNvPr>
          <p:cNvSpPr/>
          <p:nvPr/>
        </p:nvSpPr>
        <p:spPr>
          <a:xfrm>
            <a:off x="6146792"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Rounded Corners 9">
            <a:extLst>
              <a:ext uri="{FF2B5EF4-FFF2-40B4-BE49-F238E27FC236}">
                <a16:creationId xmlns:a16="http://schemas.microsoft.com/office/drawing/2014/main" id="{A486AA86-9731-47B9-9BFB-392C397FA700}"/>
              </a:ext>
            </a:extLst>
          </p:cNvPr>
          <p:cNvSpPr/>
          <p:nvPr/>
        </p:nvSpPr>
        <p:spPr>
          <a:xfrm>
            <a:off x="6567705"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Rounded Corners 10">
            <a:extLst>
              <a:ext uri="{FF2B5EF4-FFF2-40B4-BE49-F238E27FC236}">
                <a16:creationId xmlns:a16="http://schemas.microsoft.com/office/drawing/2014/main" id="{4827B963-1C1F-4FD4-9198-B0A1FA66E2D9}"/>
              </a:ext>
            </a:extLst>
          </p:cNvPr>
          <p:cNvSpPr/>
          <p:nvPr/>
        </p:nvSpPr>
        <p:spPr>
          <a:xfrm>
            <a:off x="6988618"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Rounded Corners 11">
            <a:extLst>
              <a:ext uri="{FF2B5EF4-FFF2-40B4-BE49-F238E27FC236}">
                <a16:creationId xmlns:a16="http://schemas.microsoft.com/office/drawing/2014/main" id="{F1953B36-37A4-4AAE-BC7A-11E493885874}"/>
              </a:ext>
            </a:extLst>
          </p:cNvPr>
          <p:cNvSpPr/>
          <p:nvPr/>
        </p:nvSpPr>
        <p:spPr>
          <a:xfrm>
            <a:off x="7409531"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Rounded Corners 12">
            <a:extLst>
              <a:ext uri="{FF2B5EF4-FFF2-40B4-BE49-F238E27FC236}">
                <a16:creationId xmlns:a16="http://schemas.microsoft.com/office/drawing/2014/main" id="{2D90799F-68D0-4BC2-9E86-8C5C80883ABE}"/>
              </a:ext>
            </a:extLst>
          </p:cNvPr>
          <p:cNvSpPr/>
          <p:nvPr/>
        </p:nvSpPr>
        <p:spPr>
          <a:xfrm>
            <a:off x="7830444"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Rounded Corners 13">
            <a:extLst>
              <a:ext uri="{FF2B5EF4-FFF2-40B4-BE49-F238E27FC236}">
                <a16:creationId xmlns:a16="http://schemas.microsoft.com/office/drawing/2014/main" id="{AA9ED878-36C4-41CF-B4F0-A1C86D9B9C67}"/>
              </a:ext>
            </a:extLst>
          </p:cNvPr>
          <p:cNvSpPr/>
          <p:nvPr/>
        </p:nvSpPr>
        <p:spPr>
          <a:xfrm>
            <a:off x="8251357"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Rounded Corners 14">
            <a:extLst>
              <a:ext uri="{FF2B5EF4-FFF2-40B4-BE49-F238E27FC236}">
                <a16:creationId xmlns:a16="http://schemas.microsoft.com/office/drawing/2014/main" id="{E70CCF75-953C-47E5-957A-C4851E73C3BC}"/>
              </a:ext>
            </a:extLst>
          </p:cNvPr>
          <p:cNvSpPr/>
          <p:nvPr/>
        </p:nvSpPr>
        <p:spPr>
          <a:xfrm>
            <a:off x="3621314" y="4876798"/>
            <a:ext cx="60234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Rounded Corners 15">
            <a:extLst>
              <a:ext uri="{FF2B5EF4-FFF2-40B4-BE49-F238E27FC236}">
                <a16:creationId xmlns:a16="http://schemas.microsoft.com/office/drawing/2014/main" id="{8238CD5E-656F-438A-B8BB-2828C971209E}"/>
              </a:ext>
            </a:extLst>
          </p:cNvPr>
          <p:cNvSpPr/>
          <p:nvPr/>
        </p:nvSpPr>
        <p:spPr>
          <a:xfrm>
            <a:off x="4281711"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Rounded Corners 16">
            <a:extLst>
              <a:ext uri="{FF2B5EF4-FFF2-40B4-BE49-F238E27FC236}">
                <a16:creationId xmlns:a16="http://schemas.microsoft.com/office/drawing/2014/main" id="{DBFC7A1D-287E-4F01-9473-11104BC56DAC}"/>
              </a:ext>
            </a:extLst>
          </p:cNvPr>
          <p:cNvSpPr/>
          <p:nvPr/>
        </p:nvSpPr>
        <p:spPr>
          <a:xfrm>
            <a:off x="4702624"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Rounded Corners 17">
            <a:extLst>
              <a:ext uri="{FF2B5EF4-FFF2-40B4-BE49-F238E27FC236}">
                <a16:creationId xmlns:a16="http://schemas.microsoft.com/office/drawing/2014/main" id="{914D7FDE-7799-4C00-AD8E-8AC83260A299}"/>
              </a:ext>
            </a:extLst>
          </p:cNvPr>
          <p:cNvSpPr/>
          <p:nvPr/>
        </p:nvSpPr>
        <p:spPr>
          <a:xfrm>
            <a:off x="5123537"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le: Rounded Corners 18">
            <a:extLst>
              <a:ext uri="{FF2B5EF4-FFF2-40B4-BE49-F238E27FC236}">
                <a16:creationId xmlns:a16="http://schemas.microsoft.com/office/drawing/2014/main" id="{A18E9139-53DA-4371-B956-4E3DE61172B9}"/>
              </a:ext>
            </a:extLst>
          </p:cNvPr>
          <p:cNvSpPr/>
          <p:nvPr/>
        </p:nvSpPr>
        <p:spPr>
          <a:xfrm>
            <a:off x="5544450"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Rounded Corners 19">
            <a:extLst>
              <a:ext uri="{FF2B5EF4-FFF2-40B4-BE49-F238E27FC236}">
                <a16:creationId xmlns:a16="http://schemas.microsoft.com/office/drawing/2014/main" id="{FCC04DE9-023E-4DB1-A238-36C4AD08E5A6}"/>
              </a:ext>
            </a:extLst>
          </p:cNvPr>
          <p:cNvSpPr/>
          <p:nvPr/>
        </p:nvSpPr>
        <p:spPr>
          <a:xfrm>
            <a:off x="5965363"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Rounded Corners 20">
            <a:extLst>
              <a:ext uri="{FF2B5EF4-FFF2-40B4-BE49-F238E27FC236}">
                <a16:creationId xmlns:a16="http://schemas.microsoft.com/office/drawing/2014/main" id="{899AE054-3860-49C5-AE8C-45ECD988326E}"/>
              </a:ext>
            </a:extLst>
          </p:cNvPr>
          <p:cNvSpPr/>
          <p:nvPr/>
        </p:nvSpPr>
        <p:spPr>
          <a:xfrm>
            <a:off x="6386276"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Rounded Corners 21">
            <a:extLst>
              <a:ext uri="{FF2B5EF4-FFF2-40B4-BE49-F238E27FC236}">
                <a16:creationId xmlns:a16="http://schemas.microsoft.com/office/drawing/2014/main" id="{47EAB1D0-DAAF-48F8-BFDD-CF9B605686DC}"/>
              </a:ext>
            </a:extLst>
          </p:cNvPr>
          <p:cNvSpPr/>
          <p:nvPr/>
        </p:nvSpPr>
        <p:spPr>
          <a:xfrm>
            <a:off x="6807189"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Rounded Corners 22">
            <a:extLst>
              <a:ext uri="{FF2B5EF4-FFF2-40B4-BE49-F238E27FC236}">
                <a16:creationId xmlns:a16="http://schemas.microsoft.com/office/drawing/2014/main" id="{4E124641-B339-422B-B512-12F820385A84}"/>
              </a:ext>
            </a:extLst>
          </p:cNvPr>
          <p:cNvSpPr/>
          <p:nvPr/>
        </p:nvSpPr>
        <p:spPr>
          <a:xfrm>
            <a:off x="7228102"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Rounded Corners 23">
            <a:extLst>
              <a:ext uri="{FF2B5EF4-FFF2-40B4-BE49-F238E27FC236}">
                <a16:creationId xmlns:a16="http://schemas.microsoft.com/office/drawing/2014/main" id="{1A1758D6-BFC4-48AA-A52E-54E176FE7646}"/>
              </a:ext>
            </a:extLst>
          </p:cNvPr>
          <p:cNvSpPr/>
          <p:nvPr/>
        </p:nvSpPr>
        <p:spPr>
          <a:xfrm>
            <a:off x="7649015"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Rounded Corners 24">
            <a:extLst>
              <a:ext uri="{FF2B5EF4-FFF2-40B4-BE49-F238E27FC236}">
                <a16:creationId xmlns:a16="http://schemas.microsoft.com/office/drawing/2014/main" id="{F484454A-EA1B-426A-9C34-0CFE3D0F2669}"/>
              </a:ext>
            </a:extLst>
          </p:cNvPr>
          <p:cNvSpPr/>
          <p:nvPr/>
        </p:nvSpPr>
        <p:spPr>
          <a:xfrm>
            <a:off x="8069928" y="4876798"/>
            <a:ext cx="544286"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Rounded Corners 38">
            <a:extLst>
              <a:ext uri="{FF2B5EF4-FFF2-40B4-BE49-F238E27FC236}">
                <a16:creationId xmlns:a16="http://schemas.microsoft.com/office/drawing/2014/main" id="{0B859846-7D00-432F-B0D0-8B06B6BD5DD8}"/>
              </a:ext>
            </a:extLst>
          </p:cNvPr>
          <p:cNvSpPr/>
          <p:nvPr/>
        </p:nvSpPr>
        <p:spPr>
          <a:xfrm>
            <a:off x="3621314" y="5268682"/>
            <a:ext cx="78377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Rounded Corners 39">
            <a:extLst>
              <a:ext uri="{FF2B5EF4-FFF2-40B4-BE49-F238E27FC236}">
                <a16:creationId xmlns:a16="http://schemas.microsoft.com/office/drawing/2014/main" id="{1813F02F-F4C8-4D87-9F45-3ACE36D0ED06}"/>
              </a:ext>
            </a:extLst>
          </p:cNvPr>
          <p:cNvSpPr/>
          <p:nvPr/>
        </p:nvSpPr>
        <p:spPr>
          <a:xfrm>
            <a:off x="4463140"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Rounded Corners 40">
            <a:extLst>
              <a:ext uri="{FF2B5EF4-FFF2-40B4-BE49-F238E27FC236}">
                <a16:creationId xmlns:a16="http://schemas.microsoft.com/office/drawing/2014/main" id="{62F86DD4-7A46-48E3-AFDB-AF41ACFA7CE5}"/>
              </a:ext>
            </a:extLst>
          </p:cNvPr>
          <p:cNvSpPr/>
          <p:nvPr/>
        </p:nvSpPr>
        <p:spPr>
          <a:xfrm>
            <a:off x="4884053"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Rectangle: Rounded Corners 41">
            <a:extLst>
              <a:ext uri="{FF2B5EF4-FFF2-40B4-BE49-F238E27FC236}">
                <a16:creationId xmlns:a16="http://schemas.microsoft.com/office/drawing/2014/main" id="{F87A5387-9C8B-41D0-88B0-53EB233E9A54}"/>
              </a:ext>
            </a:extLst>
          </p:cNvPr>
          <p:cNvSpPr/>
          <p:nvPr/>
        </p:nvSpPr>
        <p:spPr>
          <a:xfrm>
            <a:off x="5304966"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Rectangle: Rounded Corners 42">
            <a:extLst>
              <a:ext uri="{FF2B5EF4-FFF2-40B4-BE49-F238E27FC236}">
                <a16:creationId xmlns:a16="http://schemas.microsoft.com/office/drawing/2014/main" id="{F9B7ED71-78D1-49FA-A408-21C4F04D74CF}"/>
              </a:ext>
            </a:extLst>
          </p:cNvPr>
          <p:cNvSpPr/>
          <p:nvPr/>
        </p:nvSpPr>
        <p:spPr>
          <a:xfrm>
            <a:off x="5725879"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Rectangle: Rounded Corners 43">
            <a:extLst>
              <a:ext uri="{FF2B5EF4-FFF2-40B4-BE49-F238E27FC236}">
                <a16:creationId xmlns:a16="http://schemas.microsoft.com/office/drawing/2014/main" id="{9C22C7BF-2B0D-4021-955C-F6D3A666156D}"/>
              </a:ext>
            </a:extLst>
          </p:cNvPr>
          <p:cNvSpPr/>
          <p:nvPr/>
        </p:nvSpPr>
        <p:spPr>
          <a:xfrm>
            <a:off x="6146792"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Rounded Corners 44">
            <a:extLst>
              <a:ext uri="{FF2B5EF4-FFF2-40B4-BE49-F238E27FC236}">
                <a16:creationId xmlns:a16="http://schemas.microsoft.com/office/drawing/2014/main" id="{FF8F4F47-1B28-4831-8AD1-58DC6825749E}"/>
              </a:ext>
            </a:extLst>
          </p:cNvPr>
          <p:cNvSpPr/>
          <p:nvPr/>
        </p:nvSpPr>
        <p:spPr>
          <a:xfrm>
            <a:off x="6567705"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Rounded Corners 45">
            <a:extLst>
              <a:ext uri="{FF2B5EF4-FFF2-40B4-BE49-F238E27FC236}">
                <a16:creationId xmlns:a16="http://schemas.microsoft.com/office/drawing/2014/main" id="{26012995-F90B-483C-9B96-2C72B840928B}"/>
              </a:ext>
            </a:extLst>
          </p:cNvPr>
          <p:cNvSpPr/>
          <p:nvPr/>
        </p:nvSpPr>
        <p:spPr>
          <a:xfrm>
            <a:off x="6988618"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Rectangle: Rounded Corners 46">
            <a:extLst>
              <a:ext uri="{FF2B5EF4-FFF2-40B4-BE49-F238E27FC236}">
                <a16:creationId xmlns:a16="http://schemas.microsoft.com/office/drawing/2014/main" id="{0A30F63F-E139-4AC0-A956-66961F5D9243}"/>
              </a:ext>
            </a:extLst>
          </p:cNvPr>
          <p:cNvSpPr/>
          <p:nvPr/>
        </p:nvSpPr>
        <p:spPr>
          <a:xfrm>
            <a:off x="7409531"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Rounded Corners 47">
            <a:extLst>
              <a:ext uri="{FF2B5EF4-FFF2-40B4-BE49-F238E27FC236}">
                <a16:creationId xmlns:a16="http://schemas.microsoft.com/office/drawing/2014/main" id="{E8ECF4C6-8A4B-4038-9DF2-60C0423D984F}"/>
              </a:ext>
            </a:extLst>
          </p:cNvPr>
          <p:cNvSpPr/>
          <p:nvPr/>
        </p:nvSpPr>
        <p:spPr>
          <a:xfrm>
            <a:off x="7830444" y="5268682"/>
            <a:ext cx="783770"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0" name="Rectangle: Rounded Corners 49">
            <a:extLst>
              <a:ext uri="{FF2B5EF4-FFF2-40B4-BE49-F238E27FC236}">
                <a16:creationId xmlns:a16="http://schemas.microsoft.com/office/drawing/2014/main" id="{387BF3DA-9E6B-44A7-9013-25DB6C91BA43}"/>
              </a:ext>
            </a:extLst>
          </p:cNvPr>
          <p:cNvSpPr/>
          <p:nvPr/>
        </p:nvSpPr>
        <p:spPr>
          <a:xfrm>
            <a:off x="3621314" y="5660566"/>
            <a:ext cx="60234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Rectangle: Rounded Corners 50">
            <a:extLst>
              <a:ext uri="{FF2B5EF4-FFF2-40B4-BE49-F238E27FC236}">
                <a16:creationId xmlns:a16="http://schemas.microsoft.com/office/drawing/2014/main" id="{AF5B837C-650D-4491-8CD7-FDD0B3F964B5}"/>
              </a:ext>
            </a:extLst>
          </p:cNvPr>
          <p:cNvSpPr/>
          <p:nvPr/>
        </p:nvSpPr>
        <p:spPr>
          <a:xfrm>
            <a:off x="4281711"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Rounded Corners 51">
            <a:extLst>
              <a:ext uri="{FF2B5EF4-FFF2-40B4-BE49-F238E27FC236}">
                <a16:creationId xmlns:a16="http://schemas.microsoft.com/office/drawing/2014/main" id="{7A3A6A3B-C386-4FB7-98F9-8F4755D11413}"/>
              </a:ext>
            </a:extLst>
          </p:cNvPr>
          <p:cNvSpPr/>
          <p:nvPr/>
        </p:nvSpPr>
        <p:spPr>
          <a:xfrm>
            <a:off x="4702624"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Rectangle: Rounded Corners 52">
            <a:extLst>
              <a:ext uri="{FF2B5EF4-FFF2-40B4-BE49-F238E27FC236}">
                <a16:creationId xmlns:a16="http://schemas.microsoft.com/office/drawing/2014/main" id="{EA86075B-EF97-4B8A-A0DD-9681E0833933}"/>
              </a:ext>
            </a:extLst>
          </p:cNvPr>
          <p:cNvSpPr/>
          <p:nvPr/>
        </p:nvSpPr>
        <p:spPr>
          <a:xfrm>
            <a:off x="5123537" y="5660566"/>
            <a:ext cx="2046509"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Rectangle: Rounded Corners 57">
            <a:extLst>
              <a:ext uri="{FF2B5EF4-FFF2-40B4-BE49-F238E27FC236}">
                <a16:creationId xmlns:a16="http://schemas.microsoft.com/office/drawing/2014/main" id="{22AA352A-A63D-4CB5-AB75-D8928382615C}"/>
              </a:ext>
            </a:extLst>
          </p:cNvPr>
          <p:cNvSpPr/>
          <p:nvPr/>
        </p:nvSpPr>
        <p:spPr>
          <a:xfrm>
            <a:off x="7228102"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Rectangle: Rounded Corners 58">
            <a:extLst>
              <a:ext uri="{FF2B5EF4-FFF2-40B4-BE49-F238E27FC236}">
                <a16:creationId xmlns:a16="http://schemas.microsoft.com/office/drawing/2014/main" id="{E0F6C62D-8E20-4A95-82CA-B38828126FE2}"/>
              </a:ext>
            </a:extLst>
          </p:cNvPr>
          <p:cNvSpPr/>
          <p:nvPr/>
        </p:nvSpPr>
        <p:spPr>
          <a:xfrm>
            <a:off x="7649015"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Rectangle: Rounded Corners 59">
            <a:extLst>
              <a:ext uri="{FF2B5EF4-FFF2-40B4-BE49-F238E27FC236}">
                <a16:creationId xmlns:a16="http://schemas.microsoft.com/office/drawing/2014/main" id="{6FB96DFF-6308-4C06-B413-47E14E571C59}"/>
              </a:ext>
            </a:extLst>
          </p:cNvPr>
          <p:cNvSpPr/>
          <p:nvPr/>
        </p:nvSpPr>
        <p:spPr>
          <a:xfrm>
            <a:off x="8069928" y="5660566"/>
            <a:ext cx="544286"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Rectangle: Rounded Corners 60">
            <a:extLst>
              <a:ext uri="{FF2B5EF4-FFF2-40B4-BE49-F238E27FC236}">
                <a16:creationId xmlns:a16="http://schemas.microsoft.com/office/drawing/2014/main" id="{6DB81FBC-6162-40C6-A4C9-25FF485C2EA2}"/>
              </a:ext>
            </a:extLst>
          </p:cNvPr>
          <p:cNvSpPr/>
          <p:nvPr/>
        </p:nvSpPr>
        <p:spPr>
          <a:xfrm>
            <a:off x="3621313"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Rectangle: Rounded Corners 61">
            <a:extLst>
              <a:ext uri="{FF2B5EF4-FFF2-40B4-BE49-F238E27FC236}">
                <a16:creationId xmlns:a16="http://schemas.microsoft.com/office/drawing/2014/main" id="{B1ECAF38-FFAA-41B1-B6FB-C31E31FD6DB5}"/>
              </a:ext>
            </a:extLst>
          </p:cNvPr>
          <p:cNvSpPr/>
          <p:nvPr/>
        </p:nvSpPr>
        <p:spPr>
          <a:xfrm>
            <a:off x="4042226"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Rectangle: Rounded Corners 62">
            <a:extLst>
              <a:ext uri="{FF2B5EF4-FFF2-40B4-BE49-F238E27FC236}">
                <a16:creationId xmlns:a16="http://schemas.microsoft.com/office/drawing/2014/main" id="{E74CDFBE-9431-4017-8981-5CAC1492ED43}"/>
              </a:ext>
            </a:extLst>
          </p:cNvPr>
          <p:cNvSpPr/>
          <p:nvPr/>
        </p:nvSpPr>
        <p:spPr>
          <a:xfrm>
            <a:off x="4463139"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Rectangle: Rounded Corners 63">
            <a:extLst>
              <a:ext uri="{FF2B5EF4-FFF2-40B4-BE49-F238E27FC236}">
                <a16:creationId xmlns:a16="http://schemas.microsoft.com/office/drawing/2014/main" id="{F482D84E-C59F-4E48-959C-2B2698410675}"/>
              </a:ext>
            </a:extLst>
          </p:cNvPr>
          <p:cNvSpPr/>
          <p:nvPr/>
        </p:nvSpPr>
        <p:spPr>
          <a:xfrm>
            <a:off x="4884052"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Rectangle: Rounded Corners 64">
            <a:extLst>
              <a:ext uri="{FF2B5EF4-FFF2-40B4-BE49-F238E27FC236}">
                <a16:creationId xmlns:a16="http://schemas.microsoft.com/office/drawing/2014/main" id="{94686DB4-9265-490B-9C0E-A806D8A3801C}"/>
              </a:ext>
            </a:extLst>
          </p:cNvPr>
          <p:cNvSpPr/>
          <p:nvPr/>
        </p:nvSpPr>
        <p:spPr>
          <a:xfrm>
            <a:off x="5304965"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Rectangle: Rounded Corners 65">
            <a:extLst>
              <a:ext uri="{FF2B5EF4-FFF2-40B4-BE49-F238E27FC236}">
                <a16:creationId xmlns:a16="http://schemas.microsoft.com/office/drawing/2014/main" id="{A8C30AC7-544D-44DD-94BB-F35B3062DDEA}"/>
              </a:ext>
            </a:extLst>
          </p:cNvPr>
          <p:cNvSpPr/>
          <p:nvPr/>
        </p:nvSpPr>
        <p:spPr>
          <a:xfrm>
            <a:off x="5725878"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Rectangle: Rounded Corners 66">
            <a:extLst>
              <a:ext uri="{FF2B5EF4-FFF2-40B4-BE49-F238E27FC236}">
                <a16:creationId xmlns:a16="http://schemas.microsoft.com/office/drawing/2014/main" id="{8F248F0D-3E9C-47F5-8577-ED661D4D5060}"/>
              </a:ext>
            </a:extLst>
          </p:cNvPr>
          <p:cNvSpPr/>
          <p:nvPr/>
        </p:nvSpPr>
        <p:spPr>
          <a:xfrm>
            <a:off x="6146791"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Rectangle: Rounded Corners 67">
            <a:extLst>
              <a:ext uri="{FF2B5EF4-FFF2-40B4-BE49-F238E27FC236}">
                <a16:creationId xmlns:a16="http://schemas.microsoft.com/office/drawing/2014/main" id="{4B0BE427-E6AE-41AC-A8C1-CC290453C813}"/>
              </a:ext>
            </a:extLst>
          </p:cNvPr>
          <p:cNvSpPr/>
          <p:nvPr/>
        </p:nvSpPr>
        <p:spPr>
          <a:xfrm>
            <a:off x="6567704"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Rectangle: Rounded Corners 68">
            <a:extLst>
              <a:ext uri="{FF2B5EF4-FFF2-40B4-BE49-F238E27FC236}">
                <a16:creationId xmlns:a16="http://schemas.microsoft.com/office/drawing/2014/main" id="{0A9C38C5-40FD-4470-B4F8-5EE619F7041C}"/>
              </a:ext>
            </a:extLst>
          </p:cNvPr>
          <p:cNvSpPr/>
          <p:nvPr/>
        </p:nvSpPr>
        <p:spPr>
          <a:xfrm>
            <a:off x="6988617"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Rectangle: Rounded Corners 69">
            <a:extLst>
              <a:ext uri="{FF2B5EF4-FFF2-40B4-BE49-F238E27FC236}">
                <a16:creationId xmlns:a16="http://schemas.microsoft.com/office/drawing/2014/main" id="{2DC29477-DDCA-490D-B195-9AD23482B670}"/>
              </a:ext>
            </a:extLst>
          </p:cNvPr>
          <p:cNvSpPr/>
          <p:nvPr/>
        </p:nvSpPr>
        <p:spPr>
          <a:xfrm>
            <a:off x="7409530"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Rectangle: Rounded Corners 70">
            <a:extLst>
              <a:ext uri="{FF2B5EF4-FFF2-40B4-BE49-F238E27FC236}">
                <a16:creationId xmlns:a16="http://schemas.microsoft.com/office/drawing/2014/main" id="{B9611B54-B01F-4AEF-BC11-6EF9B9A69237}"/>
              </a:ext>
            </a:extLst>
          </p:cNvPr>
          <p:cNvSpPr/>
          <p:nvPr/>
        </p:nvSpPr>
        <p:spPr>
          <a:xfrm>
            <a:off x="7830443"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Rectangle: Rounded Corners 71">
            <a:extLst>
              <a:ext uri="{FF2B5EF4-FFF2-40B4-BE49-F238E27FC236}">
                <a16:creationId xmlns:a16="http://schemas.microsoft.com/office/drawing/2014/main" id="{03C9453D-49FE-4DCA-9480-356B3A620B49}"/>
              </a:ext>
            </a:extLst>
          </p:cNvPr>
          <p:cNvSpPr/>
          <p:nvPr/>
        </p:nvSpPr>
        <p:spPr>
          <a:xfrm>
            <a:off x="8251356" y="4245426"/>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TextBox 72">
            <a:extLst>
              <a:ext uri="{FF2B5EF4-FFF2-40B4-BE49-F238E27FC236}">
                <a16:creationId xmlns:a16="http://schemas.microsoft.com/office/drawing/2014/main" id="{95FC066B-9286-4D3A-BA10-06D0264CDFD2}"/>
              </a:ext>
            </a:extLst>
          </p:cNvPr>
          <p:cNvSpPr txBox="1"/>
          <p:nvPr/>
        </p:nvSpPr>
        <p:spPr>
          <a:xfrm>
            <a:off x="6284695" y="1201305"/>
            <a:ext cx="5314950" cy="4401205"/>
          </a:xfrm>
          <a:prstGeom prst="rect">
            <a:avLst/>
          </a:prstGeom>
          <a:noFill/>
        </p:spPr>
        <p:txBody>
          <a:bodyPr wrap="square" rtlCol="0">
            <a:spAutoFit/>
          </a:bodyPr>
          <a:lstStyle/>
          <a:p>
            <a:r>
              <a:rPr lang="id-ID" sz="2800" dirty="0">
                <a:latin typeface="Agency FB" panose="020B0503020202020204" pitchFamily="34" charset="0"/>
              </a:rPr>
              <a:t>Text text text text text text text text text text text text text text text text text text text </a:t>
            </a:r>
          </a:p>
          <a:p>
            <a:r>
              <a:rPr lang="id-ID" sz="2800" dirty="0">
                <a:latin typeface="Agency FB" panose="020B0503020202020204" pitchFamily="34" charset="0"/>
              </a:rPr>
              <a:t>text text text text text text text text text text text text text text text text text </a:t>
            </a:r>
          </a:p>
          <a:p>
            <a:r>
              <a:rPr lang="id-ID" sz="2800" dirty="0">
                <a:latin typeface="Agency FB" panose="020B0503020202020204" pitchFamily="34" charset="0"/>
              </a:rPr>
              <a:t>text text text text text text text text text text text text text text text text text text text</a:t>
            </a:r>
          </a:p>
          <a:p>
            <a:r>
              <a:rPr lang="id-ID" sz="2800" dirty="0">
                <a:latin typeface="Agency FB" panose="020B0503020202020204" pitchFamily="34" charset="0"/>
              </a:rPr>
              <a:t>text text text text text text </a:t>
            </a:r>
          </a:p>
          <a:p>
            <a:r>
              <a:rPr lang="id-ID" sz="2800" dirty="0">
                <a:latin typeface="Agency FB" panose="020B0503020202020204" pitchFamily="34" charset="0"/>
              </a:rPr>
              <a:t>text text text text text text text text text text text text text text text text text text</a:t>
            </a:r>
          </a:p>
          <a:p>
            <a:r>
              <a:rPr lang="id-ID" sz="2800" dirty="0">
                <a:latin typeface="Agency FB" panose="020B0503020202020204" pitchFamily="34" charset="0"/>
              </a:rPr>
              <a:t>text text text text text text text</a:t>
            </a:r>
          </a:p>
        </p:txBody>
      </p:sp>
    </p:spTree>
    <p:extLst>
      <p:ext uri="{BB962C8B-B14F-4D97-AF65-F5344CB8AC3E}">
        <p14:creationId xmlns:p14="http://schemas.microsoft.com/office/powerpoint/2010/main" val="4215737250"/>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20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27" presetClass="emph" presetSubtype="0" fill="remove" grpId="0" nodeType="withEffect">
                                  <p:stCondLst>
                                    <p:cond delay="0"/>
                                  </p:stCondLst>
                                  <p:childTnLst>
                                    <p:animClr clrSpc="rgb" dir="cw">
                                      <p:cBhvr override="childStyle">
                                        <p:cTn id="8" dur="250" autoRev="1" fill="remove"/>
                                        <p:tgtEl>
                                          <p:spTgt spid="43"/>
                                        </p:tgtEl>
                                        <p:attrNameLst>
                                          <p:attrName>style.color</p:attrName>
                                        </p:attrNameLst>
                                      </p:cBhvr>
                                      <p:to>
                                        <a:srgbClr val="FFC000"/>
                                      </p:to>
                                    </p:animClr>
                                    <p:animClr clrSpc="rgb" dir="cw">
                                      <p:cBhvr>
                                        <p:cTn id="9" dur="250" autoRev="1" fill="remove"/>
                                        <p:tgtEl>
                                          <p:spTgt spid="43"/>
                                        </p:tgtEl>
                                        <p:attrNameLst>
                                          <p:attrName>fillcolor</p:attrName>
                                        </p:attrNameLst>
                                      </p:cBhvr>
                                      <p:to>
                                        <a:srgbClr val="FFC000"/>
                                      </p:to>
                                    </p:animClr>
                                    <p:set>
                                      <p:cBhvr>
                                        <p:cTn id="10" dur="250" autoRev="1" fill="remove"/>
                                        <p:tgtEl>
                                          <p:spTgt spid="43"/>
                                        </p:tgtEl>
                                        <p:attrNameLst>
                                          <p:attrName>fill.type</p:attrName>
                                        </p:attrNameLst>
                                      </p:cBhvr>
                                      <p:to>
                                        <p:strVal val="solid"/>
                                      </p:to>
                                    </p:set>
                                    <p:set>
                                      <p:cBhvr>
                                        <p:cTn id="11" dur="250" autoRev="1" fill="remove"/>
                                        <p:tgtEl>
                                          <p:spTgt spid="43"/>
                                        </p:tgtEl>
                                        <p:attrNameLst>
                                          <p:attrName>fill.on</p:attrName>
                                        </p:attrNameLst>
                                      </p:cBhvr>
                                      <p:to>
                                        <p:strVal val="true"/>
                                      </p:to>
                                    </p:set>
                                  </p:childTnLst>
                                </p:cTn>
                              </p:par>
                              <p:par>
                                <p:cTn id="12" presetID="27" presetClass="emph" presetSubtype="0" fill="remove" grpId="0" nodeType="withEffect">
                                  <p:stCondLst>
                                    <p:cond delay="600"/>
                                  </p:stCondLst>
                                  <p:childTnLst>
                                    <p:animClr clrSpc="rgb" dir="cw">
                                      <p:cBhvr override="childStyle">
                                        <p:cTn id="13" dur="250" autoRev="1" fill="remove"/>
                                        <p:tgtEl>
                                          <p:spTgt spid="21"/>
                                        </p:tgtEl>
                                        <p:attrNameLst>
                                          <p:attrName>style.color</p:attrName>
                                        </p:attrNameLst>
                                      </p:cBhvr>
                                      <p:to>
                                        <a:srgbClr val="FFC000"/>
                                      </p:to>
                                    </p:animClr>
                                    <p:animClr clrSpc="rgb" dir="cw">
                                      <p:cBhvr>
                                        <p:cTn id="14" dur="250" autoRev="1" fill="remove"/>
                                        <p:tgtEl>
                                          <p:spTgt spid="21"/>
                                        </p:tgtEl>
                                        <p:attrNameLst>
                                          <p:attrName>fillcolor</p:attrName>
                                        </p:attrNameLst>
                                      </p:cBhvr>
                                      <p:to>
                                        <a:srgbClr val="FFC000"/>
                                      </p:to>
                                    </p:animClr>
                                    <p:set>
                                      <p:cBhvr>
                                        <p:cTn id="15" dur="250" autoRev="1" fill="remove"/>
                                        <p:tgtEl>
                                          <p:spTgt spid="21"/>
                                        </p:tgtEl>
                                        <p:attrNameLst>
                                          <p:attrName>fill.type</p:attrName>
                                        </p:attrNameLst>
                                      </p:cBhvr>
                                      <p:to>
                                        <p:strVal val="solid"/>
                                      </p:to>
                                    </p:set>
                                    <p:set>
                                      <p:cBhvr>
                                        <p:cTn id="16" dur="250" autoRev="1" fill="remove"/>
                                        <p:tgtEl>
                                          <p:spTgt spid="21"/>
                                        </p:tgtEl>
                                        <p:attrNameLst>
                                          <p:attrName>fill.on</p:attrName>
                                        </p:attrNameLst>
                                      </p:cBhvr>
                                      <p:to>
                                        <p:strVal val="true"/>
                                      </p:to>
                                    </p:set>
                                  </p:childTnLst>
                                </p:cTn>
                              </p:par>
                              <p:par>
                                <p:cTn id="17" presetID="27" presetClass="emph" presetSubtype="0" fill="remove" grpId="0" nodeType="withEffect">
                                  <p:stCondLst>
                                    <p:cond delay="1200"/>
                                  </p:stCondLst>
                                  <p:childTnLst>
                                    <p:animClr clrSpc="rgb" dir="cw">
                                      <p:cBhvr override="childStyle">
                                        <p:cTn id="18" dur="250" autoRev="1" fill="remove"/>
                                        <p:tgtEl>
                                          <p:spTgt spid="5"/>
                                        </p:tgtEl>
                                        <p:attrNameLst>
                                          <p:attrName>style.color</p:attrName>
                                        </p:attrNameLst>
                                      </p:cBhvr>
                                      <p:to>
                                        <a:srgbClr val="FFC000"/>
                                      </p:to>
                                    </p:animClr>
                                    <p:animClr clrSpc="rgb" dir="cw">
                                      <p:cBhvr>
                                        <p:cTn id="19" dur="250" autoRev="1" fill="remove"/>
                                        <p:tgtEl>
                                          <p:spTgt spid="5"/>
                                        </p:tgtEl>
                                        <p:attrNameLst>
                                          <p:attrName>fillcolor</p:attrName>
                                        </p:attrNameLst>
                                      </p:cBhvr>
                                      <p:to>
                                        <a:srgbClr val="FFC000"/>
                                      </p:to>
                                    </p:animClr>
                                    <p:set>
                                      <p:cBhvr>
                                        <p:cTn id="20" dur="250" autoRev="1" fill="remove"/>
                                        <p:tgtEl>
                                          <p:spTgt spid="5"/>
                                        </p:tgtEl>
                                        <p:attrNameLst>
                                          <p:attrName>fill.type</p:attrName>
                                        </p:attrNameLst>
                                      </p:cBhvr>
                                      <p:to>
                                        <p:strVal val="solid"/>
                                      </p:to>
                                    </p:set>
                                    <p:set>
                                      <p:cBhvr>
                                        <p:cTn id="21" dur="250" autoRev="1" fill="remove"/>
                                        <p:tgtEl>
                                          <p:spTgt spid="5"/>
                                        </p:tgtEl>
                                        <p:attrNameLst>
                                          <p:attrName>fill.on</p:attrName>
                                        </p:attrNameLst>
                                      </p:cBhvr>
                                      <p:to>
                                        <p:strVal val="true"/>
                                      </p:to>
                                    </p:set>
                                  </p:childTnLst>
                                </p:cTn>
                              </p:par>
                              <p:par>
                                <p:cTn id="22" presetID="27" presetClass="emph" presetSubtype="0" fill="remove" grpId="0" nodeType="withEffect">
                                  <p:stCondLst>
                                    <p:cond delay="200"/>
                                  </p:stCondLst>
                                  <p:childTnLst>
                                    <p:animClr clrSpc="rgb" dir="cw">
                                      <p:cBhvr override="childStyle">
                                        <p:cTn id="23" dur="250" autoRev="1" fill="remove"/>
                                        <p:tgtEl>
                                          <p:spTgt spid="53"/>
                                        </p:tgtEl>
                                        <p:attrNameLst>
                                          <p:attrName>style.color</p:attrName>
                                        </p:attrNameLst>
                                      </p:cBhvr>
                                      <p:to>
                                        <a:srgbClr val="FFC000"/>
                                      </p:to>
                                    </p:animClr>
                                    <p:animClr clrSpc="rgb" dir="cw">
                                      <p:cBhvr>
                                        <p:cTn id="24" dur="250" autoRev="1" fill="remove"/>
                                        <p:tgtEl>
                                          <p:spTgt spid="53"/>
                                        </p:tgtEl>
                                        <p:attrNameLst>
                                          <p:attrName>fillcolor</p:attrName>
                                        </p:attrNameLst>
                                      </p:cBhvr>
                                      <p:to>
                                        <a:srgbClr val="FFC000"/>
                                      </p:to>
                                    </p:animClr>
                                    <p:set>
                                      <p:cBhvr>
                                        <p:cTn id="25" dur="250" autoRev="1" fill="remove"/>
                                        <p:tgtEl>
                                          <p:spTgt spid="53"/>
                                        </p:tgtEl>
                                        <p:attrNameLst>
                                          <p:attrName>fill.type</p:attrName>
                                        </p:attrNameLst>
                                      </p:cBhvr>
                                      <p:to>
                                        <p:strVal val="solid"/>
                                      </p:to>
                                    </p:set>
                                    <p:set>
                                      <p:cBhvr>
                                        <p:cTn id="26" dur="250" autoRev="1" fill="remove"/>
                                        <p:tgtEl>
                                          <p:spTgt spid="53"/>
                                        </p:tgtEl>
                                        <p:attrNameLst>
                                          <p:attrName>fill.on</p:attrName>
                                        </p:attrNameLst>
                                      </p:cBhvr>
                                      <p:to>
                                        <p:strVal val="true"/>
                                      </p:to>
                                    </p:set>
                                  </p:childTnLst>
                                </p:cTn>
                              </p:par>
                              <p:par>
                                <p:cTn id="27" presetID="27" presetClass="emph" presetSubtype="0" fill="remove" grpId="0" nodeType="withEffect">
                                  <p:stCondLst>
                                    <p:cond delay="900"/>
                                  </p:stCondLst>
                                  <p:childTnLst>
                                    <p:animClr clrSpc="rgb" dir="cw">
                                      <p:cBhvr override="childStyle">
                                        <p:cTn id="28" dur="250" autoRev="1" fill="remove"/>
                                        <p:tgtEl>
                                          <p:spTgt spid="46"/>
                                        </p:tgtEl>
                                        <p:attrNameLst>
                                          <p:attrName>style.color</p:attrName>
                                        </p:attrNameLst>
                                      </p:cBhvr>
                                      <p:to>
                                        <a:srgbClr val="FFC000"/>
                                      </p:to>
                                    </p:animClr>
                                    <p:animClr clrSpc="rgb" dir="cw">
                                      <p:cBhvr>
                                        <p:cTn id="29" dur="250" autoRev="1" fill="remove"/>
                                        <p:tgtEl>
                                          <p:spTgt spid="46"/>
                                        </p:tgtEl>
                                        <p:attrNameLst>
                                          <p:attrName>fillcolor</p:attrName>
                                        </p:attrNameLst>
                                      </p:cBhvr>
                                      <p:to>
                                        <a:srgbClr val="FFC000"/>
                                      </p:to>
                                    </p:animClr>
                                    <p:set>
                                      <p:cBhvr>
                                        <p:cTn id="30" dur="250" autoRev="1" fill="remove"/>
                                        <p:tgtEl>
                                          <p:spTgt spid="46"/>
                                        </p:tgtEl>
                                        <p:attrNameLst>
                                          <p:attrName>fill.type</p:attrName>
                                        </p:attrNameLst>
                                      </p:cBhvr>
                                      <p:to>
                                        <p:strVal val="solid"/>
                                      </p:to>
                                    </p:set>
                                    <p:set>
                                      <p:cBhvr>
                                        <p:cTn id="31" dur="250" autoRev="1" fill="remove"/>
                                        <p:tgtEl>
                                          <p:spTgt spid="46"/>
                                        </p:tgtEl>
                                        <p:attrNameLst>
                                          <p:attrName>fill.on</p:attrName>
                                        </p:attrNameLst>
                                      </p:cBhvr>
                                      <p:to>
                                        <p:strVal val="true"/>
                                      </p:to>
                                    </p:set>
                                  </p:childTnLst>
                                </p:cTn>
                              </p:par>
                              <p:par>
                                <p:cTn id="32" presetID="27" presetClass="emph" presetSubtype="0" fill="remove" grpId="0" nodeType="withEffect">
                                  <p:stCondLst>
                                    <p:cond delay="1800"/>
                                  </p:stCondLst>
                                  <p:childTnLst>
                                    <p:animClr clrSpc="rgb" dir="cw">
                                      <p:cBhvr override="childStyle">
                                        <p:cTn id="33" dur="250" autoRev="1" fill="remove"/>
                                        <p:tgtEl>
                                          <p:spTgt spid="12"/>
                                        </p:tgtEl>
                                        <p:attrNameLst>
                                          <p:attrName>style.color</p:attrName>
                                        </p:attrNameLst>
                                      </p:cBhvr>
                                      <p:to>
                                        <a:srgbClr val="FFC000"/>
                                      </p:to>
                                    </p:animClr>
                                    <p:animClr clrSpc="rgb" dir="cw">
                                      <p:cBhvr>
                                        <p:cTn id="34" dur="250" autoRev="1" fill="remove"/>
                                        <p:tgtEl>
                                          <p:spTgt spid="12"/>
                                        </p:tgtEl>
                                        <p:attrNameLst>
                                          <p:attrName>fillcolor</p:attrName>
                                        </p:attrNameLst>
                                      </p:cBhvr>
                                      <p:to>
                                        <a:srgbClr val="FFC000"/>
                                      </p:to>
                                    </p:animClr>
                                    <p:set>
                                      <p:cBhvr>
                                        <p:cTn id="35" dur="250" autoRev="1" fill="remove"/>
                                        <p:tgtEl>
                                          <p:spTgt spid="12"/>
                                        </p:tgtEl>
                                        <p:attrNameLst>
                                          <p:attrName>fill.type</p:attrName>
                                        </p:attrNameLst>
                                      </p:cBhvr>
                                      <p:to>
                                        <p:strVal val="solid"/>
                                      </p:to>
                                    </p:set>
                                    <p:set>
                                      <p:cBhvr>
                                        <p:cTn id="36" dur="250" autoRev="1" fill="remove"/>
                                        <p:tgtEl>
                                          <p:spTgt spid="12"/>
                                        </p:tgtEl>
                                        <p:attrNameLst>
                                          <p:attrName>fill.on</p:attrName>
                                        </p:attrNameLst>
                                      </p:cBhvr>
                                      <p:to>
                                        <p:strVal val="true"/>
                                      </p:to>
                                    </p:set>
                                  </p:childTnLst>
                                </p:cTn>
                              </p:par>
                              <p:par>
                                <p:cTn id="37" presetID="27" presetClass="emph" presetSubtype="0" fill="remove" grpId="0" nodeType="withEffect">
                                  <p:stCondLst>
                                    <p:cond delay="1400"/>
                                  </p:stCondLst>
                                  <p:childTnLst>
                                    <p:animClr clrSpc="rgb" dir="cw">
                                      <p:cBhvr override="childStyle">
                                        <p:cTn id="38" dur="250" autoRev="1" fill="remove"/>
                                        <p:tgtEl>
                                          <p:spTgt spid="39"/>
                                        </p:tgtEl>
                                        <p:attrNameLst>
                                          <p:attrName>style.color</p:attrName>
                                        </p:attrNameLst>
                                      </p:cBhvr>
                                      <p:to>
                                        <a:srgbClr val="FFC000"/>
                                      </p:to>
                                    </p:animClr>
                                    <p:animClr clrSpc="rgb" dir="cw">
                                      <p:cBhvr>
                                        <p:cTn id="39" dur="250" autoRev="1" fill="remove"/>
                                        <p:tgtEl>
                                          <p:spTgt spid="39"/>
                                        </p:tgtEl>
                                        <p:attrNameLst>
                                          <p:attrName>fillcolor</p:attrName>
                                        </p:attrNameLst>
                                      </p:cBhvr>
                                      <p:to>
                                        <a:srgbClr val="FFC000"/>
                                      </p:to>
                                    </p:animClr>
                                    <p:set>
                                      <p:cBhvr>
                                        <p:cTn id="40" dur="250" autoRev="1" fill="remove"/>
                                        <p:tgtEl>
                                          <p:spTgt spid="39"/>
                                        </p:tgtEl>
                                        <p:attrNameLst>
                                          <p:attrName>fill.type</p:attrName>
                                        </p:attrNameLst>
                                      </p:cBhvr>
                                      <p:to>
                                        <p:strVal val="solid"/>
                                      </p:to>
                                    </p:set>
                                    <p:set>
                                      <p:cBhvr>
                                        <p:cTn id="41" dur="250" autoRev="1" fill="remove"/>
                                        <p:tgtEl>
                                          <p:spTgt spid="39"/>
                                        </p:tgtEl>
                                        <p:attrNameLst>
                                          <p:attrName>fill.on</p:attrName>
                                        </p:attrNameLst>
                                      </p:cBhvr>
                                      <p:to>
                                        <p:strVal val="true"/>
                                      </p:to>
                                    </p:set>
                                  </p:childTnLst>
                                </p:cTn>
                              </p:par>
                              <p:par>
                                <p:cTn id="42" presetID="27" presetClass="emph" presetSubtype="0" fill="remove" grpId="1" nodeType="withEffect">
                                  <p:stCondLst>
                                    <p:cond delay="1000"/>
                                  </p:stCondLst>
                                  <p:childTnLst>
                                    <p:animClr clrSpc="rgb" dir="cw">
                                      <p:cBhvr override="childStyle">
                                        <p:cTn id="43" dur="250" autoRev="1" fill="remove"/>
                                        <p:tgtEl>
                                          <p:spTgt spid="53"/>
                                        </p:tgtEl>
                                        <p:attrNameLst>
                                          <p:attrName>style.color</p:attrName>
                                        </p:attrNameLst>
                                      </p:cBhvr>
                                      <p:to>
                                        <a:srgbClr val="FFC000"/>
                                      </p:to>
                                    </p:animClr>
                                    <p:animClr clrSpc="rgb" dir="cw">
                                      <p:cBhvr>
                                        <p:cTn id="44" dur="250" autoRev="1" fill="remove"/>
                                        <p:tgtEl>
                                          <p:spTgt spid="53"/>
                                        </p:tgtEl>
                                        <p:attrNameLst>
                                          <p:attrName>fillcolor</p:attrName>
                                        </p:attrNameLst>
                                      </p:cBhvr>
                                      <p:to>
                                        <a:srgbClr val="FFC000"/>
                                      </p:to>
                                    </p:animClr>
                                    <p:set>
                                      <p:cBhvr>
                                        <p:cTn id="45" dur="250" autoRev="1" fill="remove"/>
                                        <p:tgtEl>
                                          <p:spTgt spid="53"/>
                                        </p:tgtEl>
                                        <p:attrNameLst>
                                          <p:attrName>fill.type</p:attrName>
                                        </p:attrNameLst>
                                      </p:cBhvr>
                                      <p:to>
                                        <p:strVal val="solid"/>
                                      </p:to>
                                    </p:set>
                                    <p:set>
                                      <p:cBhvr>
                                        <p:cTn id="46" dur="250" autoRev="1" fill="remove"/>
                                        <p:tgtEl>
                                          <p:spTgt spid="53"/>
                                        </p:tgtEl>
                                        <p:attrNameLst>
                                          <p:attrName>fill.on</p:attrName>
                                        </p:attrNameLst>
                                      </p:cBhvr>
                                      <p:to>
                                        <p:strVal val="true"/>
                                      </p:to>
                                    </p:set>
                                  </p:childTnLst>
                                </p:cTn>
                              </p:par>
                              <p:par>
                                <p:cTn id="47" presetID="27" presetClass="emph" presetSubtype="0" fill="remove" grpId="0" nodeType="withEffect">
                                  <p:stCondLst>
                                    <p:cond delay="2500"/>
                                  </p:stCondLst>
                                  <p:childTnLst>
                                    <p:animClr clrSpc="rgb" dir="cw">
                                      <p:cBhvr override="childStyle">
                                        <p:cTn id="48" dur="250" autoRev="1" fill="remove"/>
                                        <p:tgtEl>
                                          <p:spTgt spid="66"/>
                                        </p:tgtEl>
                                        <p:attrNameLst>
                                          <p:attrName>style.color</p:attrName>
                                        </p:attrNameLst>
                                      </p:cBhvr>
                                      <p:to>
                                        <a:srgbClr val="FFC000"/>
                                      </p:to>
                                    </p:animClr>
                                    <p:animClr clrSpc="rgb" dir="cw">
                                      <p:cBhvr>
                                        <p:cTn id="49" dur="250" autoRev="1" fill="remove"/>
                                        <p:tgtEl>
                                          <p:spTgt spid="66"/>
                                        </p:tgtEl>
                                        <p:attrNameLst>
                                          <p:attrName>fillcolor</p:attrName>
                                        </p:attrNameLst>
                                      </p:cBhvr>
                                      <p:to>
                                        <a:srgbClr val="FFC000"/>
                                      </p:to>
                                    </p:animClr>
                                    <p:set>
                                      <p:cBhvr>
                                        <p:cTn id="50" dur="250" autoRev="1" fill="remove"/>
                                        <p:tgtEl>
                                          <p:spTgt spid="66"/>
                                        </p:tgtEl>
                                        <p:attrNameLst>
                                          <p:attrName>fill.type</p:attrName>
                                        </p:attrNameLst>
                                      </p:cBhvr>
                                      <p:to>
                                        <p:strVal val="solid"/>
                                      </p:to>
                                    </p:set>
                                    <p:set>
                                      <p:cBhvr>
                                        <p:cTn id="51" dur="250" autoRev="1" fill="remove"/>
                                        <p:tgtEl>
                                          <p:spTgt spid="66"/>
                                        </p:tgtEl>
                                        <p:attrNameLst>
                                          <p:attrName>fill.on</p:attrName>
                                        </p:attrNameLst>
                                      </p:cBhvr>
                                      <p:to>
                                        <p:strVal val="true"/>
                                      </p:to>
                                    </p:set>
                                  </p:childTnLst>
                                </p:cTn>
                              </p:par>
                              <p:par>
                                <p:cTn id="52" presetID="35" presetClass="path" presetSubtype="0" accel="50000" decel="50000" fill="hold" grpId="0" nodeType="withEffect">
                                  <p:stCondLst>
                                    <p:cond delay="2500"/>
                                  </p:stCondLst>
                                  <p:childTnLst>
                                    <p:animMotion origin="layout" path="M 0 0 L -0.25 0 E" pathEditMode="relative" ptsTypes="">
                                      <p:cBhvr>
                                        <p:cTn id="53" dur="2000" fill="hold"/>
                                        <p:tgtEl>
                                          <p:spTgt spid="2">
                                            <p:bg/>
                                          </p:spTgt>
                                        </p:tgtEl>
                                        <p:attrNameLst>
                                          <p:attrName>ppt_x</p:attrName>
                                          <p:attrName>ppt_y</p:attrName>
                                        </p:attrNameLst>
                                      </p:cBhvr>
                                    </p:animMotion>
                                  </p:childTnLst>
                                </p:cTn>
                              </p:par>
                              <p:par>
                                <p:cTn id="54" presetID="35" presetClass="path" presetSubtype="0" accel="50000" decel="50000" fill="hold" grpId="0" nodeType="withEffect">
                                  <p:stCondLst>
                                    <p:cond delay="2500"/>
                                  </p:stCondLst>
                                  <p:iterate type="lt">
                                    <p:tmPct val="0"/>
                                  </p:iterate>
                                  <p:childTnLst>
                                    <p:animMotion origin="layout" path="M 0 0 L -0.25 0 E" pathEditMode="relative" ptsTypes="">
                                      <p:cBhvr>
                                        <p:cTn id="55" dur="2000" fill="hold"/>
                                        <p:tgtEl>
                                          <p:spTgt spid="2">
                                            <p:txEl>
                                              <p:pRg st="0" end="0"/>
                                            </p:txEl>
                                          </p:spTgt>
                                        </p:tgtEl>
                                        <p:attrNameLst>
                                          <p:attrName>ppt_x</p:attrName>
                                          <p:attrName>ppt_y</p:attrName>
                                        </p:attrNameLst>
                                      </p:cBhvr>
                                    </p:animMotion>
                                  </p:childTnLst>
                                </p:cTn>
                              </p:par>
                              <p:par>
                                <p:cTn id="56" presetID="35" presetClass="path" presetSubtype="0" accel="50000" decel="50000" fill="hold" grpId="1" nodeType="withEffect">
                                  <p:stCondLst>
                                    <p:cond delay="2500"/>
                                  </p:stCondLst>
                                  <p:childTnLst>
                                    <p:animMotion origin="layout" path="M 0 0 L -0.25 0 E" pathEditMode="relative" ptsTypes="">
                                      <p:cBhvr>
                                        <p:cTn id="57" dur="2000" fill="hold"/>
                                        <p:tgtEl>
                                          <p:spTgt spid="43"/>
                                        </p:tgtEl>
                                        <p:attrNameLst>
                                          <p:attrName>ppt_x</p:attrName>
                                          <p:attrName>ppt_y</p:attrName>
                                        </p:attrNameLst>
                                      </p:cBhvr>
                                    </p:animMotion>
                                  </p:childTnLst>
                                </p:cTn>
                              </p:par>
                              <p:par>
                                <p:cTn id="58" presetID="35" presetClass="path" presetSubtype="0" accel="50000" decel="50000" fill="hold" grpId="1" nodeType="withEffect">
                                  <p:stCondLst>
                                    <p:cond delay="2500"/>
                                  </p:stCondLst>
                                  <p:childTnLst>
                                    <p:animMotion origin="layout" path="M 0 0 L -0.25 0 E" pathEditMode="relative" ptsTypes="">
                                      <p:cBhvr>
                                        <p:cTn id="59" dur="2000" fill="hold"/>
                                        <p:tgtEl>
                                          <p:spTgt spid="21"/>
                                        </p:tgtEl>
                                        <p:attrNameLst>
                                          <p:attrName>ppt_x</p:attrName>
                                          <p:attrName>ppt_y</p:attrName>
                                        </p:attrNameLst>
                                      </p:cBhvr>
                                    </p:animMotion>
                                  </p:childTnLst>
                                </p:cTn>
                              </p:par>
                              <p:par>
                                <p:cTn id="60" presetID="35" presetClass="path" presetSubtype="0" accel="50000" decel="50000" fill="hold" grpId="1" nodeType="withEffect">
                                  <p:stCondLst>
                                    <p:cond delay="2500"/>
                                  </p:stCondLst>
                                  <p:childTnLst>
                                    <p:animMotion origin="layout" path="M 0 0 L -0.25 0 E" pathEditMode="relative" ptsTypes="">
                                      <p:cBhvr>
                                        <p:cTn id="61" dur="2000" fill="hold"/>
                                        <p:tgtEl>
                                          <p:spTgt spid="5"/>
                                        </p:tgtEl>
                                        <p:attrNameLst>
                                          <p:attrName>ppt_x</p:attrName>
                                          <p:attrName>ppt_y</p:attrName>
                                        </p:attrNameLst>
                                      </p:cBhvr>
                                    </p:animMotion>
                                  </p:childTnLst>
                                </p:cTn>
                              </p:par>
                              <p:par>
                                <p:cTn id="62" presetID="35" presetClass="path" presetSubtype="0" accel="50000" decel="50000" fill="hold" grpId="2" nodeType="withEffect">
                                  <p:stCondLst>
                                    <p:cond delay="2500"/>
                                  </p:stCondLst>
                                  <p:childTnLst>
                                    <p:animMotion origin="layout" path="M 0 0 L -0.25 0 E" pathEditMode="relative" ptsTypes="">
                                      <p:cBhvr>
                                        <p:cTn id="63" dur="2000" fill="hold"/>
                                        <p:tgtEl>
                                          <p:spTgt spid="53"/>
                                        </p:tgtEl>
                                        <p:attrNameLst>
                                          <p:attrName>ppt_x</p:attrName>
                                          <p:attrName>ppt_y</p:attrName>
                                        </p:attrNameLst>
                                      </p:cBhvr>
                                    </p:animMotion>
                                  </p:childTnLst>
                                </p:cTn>
                              </p:par>
                              <p:par>
                                <p:cTn id="64" presetID="35" presetClass="path" presetSubtype="0" accel="50000" decel="50000" fill="hold" grpId="1" nodeType="withEffect">
                                  <p:stCondLst>
                                    <p:cond delay="2500"/>
                                  </p:stCondLst>
                                  <p:childTnLst>
                                    <p:animMotion origin="layout" path="M 0 0 L -0.25 0 E" pathEditMode="relative" ptsTypes="">
                                      <p:cBhvr>
                                        <p:cTn id="65" dur="2000" fill="hold"/>
                                        <p:tgtEl>
                                          <p:spTgt spid="46"/>
                                        </p:tgtEl>
                                        <p:attrNameLst>
                                          <p:attrName>ppt_x</p:attrName>
                                          <p:attrName>ppt_y</p:attrName>
                                        </p:attrNameLst>
                                      </p:cBhvr>
                                    </p:animMotion>
                                  </p:childTnLst>
                                </p:cTn>
                              </p:par>
                              <p:par>
                                <p:cTn id="66" presetID="35" presetClass="path" presetSubtype="0" accel="50000" decel="50000" fill="hold" grpId="1" nodeType="withEffect">
                                  <p:stCondLst>
                                    <p:cond delay="2500"/>
                                  </p:stCondLst>
                                  <p:childTnLst>
                                    <p:animMotion origin="layout" path="M 0 0 L -0.25 0 E" pathEditMode="relative" ptsTypes="">
                                      <p:cBhvr>
                                        <p:cTn id="67" dur="2000" fill="hold"/>
                                        <p:tgtEl>
                                          <p:spTgt spid="12"/>
                                        </p:tgtEl>
                                        <p:attrNameLst>
                                          <p:attrName>ppt_x</p:attrName>
                                          <p:attrName>ppt_y</p:attrName>
                                        </p:attrNameLst>
                                      </p:cBhvr>
                                    </p:animMotion>
                                  </p:childTnLst>
                                </p:cTn>
                              </p:par>
                              <p:par>
                                <p:cTn id="68" presetID="35" presetClass="path" presetSubtype="0" accel="50000" decel="50000" fill="hold" grpId="1" nodeType="withEffect">
                                  <p:stCondLst>
                                    <p:cond delay="2500"/>
                                  </p:stCondLst>
                                  <p:childTnLst>
                                    <p:animMotion origin="layout" path="M 0 0 L -0.25 0 E" pathEditMode="relative" ptsTypes="">
                                      <p:cBhvr>
                                        <p:cTn id="69" dur="2000" fill="hold"/>
                                        <p:tgtEl>
                                          <p:spTgt spid="39"/>
                                        </p:tgtEl>
                                        <p:attrNameLst>
                                          <p:attrName>ppt_x</p:attrName>
                                          <p:attrName>ppt_y</p:attrName>
                                        </p:attrNameLst>
                                      </p:cBhvr>
                                    </p:animMotion>
                                  </p:childTnLst>
                                </p:cTn>
                              </p:par>
                              <p:par>
                                <p:cTn id="70" presetID="35" presetClass="path" presetSubtype="0" accel="50000" decel="50000" fill="hold" grpId="1" nodeType="withEffect">
                                  <p:stCondLst>
                                    <p:cond delay="2500"/>
                                  </p:stCondLst>
                                  <p:childTnLst>
                                    <p:animMotion origin="layout" path="M 0 0 L -0.25 0 E" pathEditMode="relative" ptsTypes="">
                                      <p:cBhvr>
                                        <p:cTn id="71" dur="2000" fill="hold"/>
                                        <p:tgtEl>
                                          <p:spTgt spid="66"/>
                                        </p:tgtEl>
                                        <p:attrNameLst>
                                          <p:attrName>ppt_x</p:attrName>
                                          <p:attrName>ppt_y</p:attrName>
                                        </p:attrNameLst>
                                      </p:cBhvr>
                                    </p:animMotion>
                                  </p:childTnLst>
                                </p:cTn>
                              </p:par>
                              <p:par>
                                <p:cTn id="72" presetID="35" presetClass="path" presetSubtype="0" accel="50000" decel="50000" fill="hold" grpId="0" nodeType="withEffect">
                                  <p:stCondLst>
                                    <p:cond delay="2500"/>
                                  </p:stCondLst>
                                  <p:childTnLst>
                                    <p:animMotion origin="layout" path="M 0 0 L -0.25 0 E" pathEditMode="relative" ptsTypes="">
                                      <p:cBhvr>
                                        <p:cTn id="73" dur="2000" fill="hold"/>
                                        <p:tgtEl>
                                          <p:spTgt spid="3"/>
                                        </p:tgtEl>
                                        <p:attrNameLst>
                                          <p:attrName>ppt_x</p:attrName>
                                          <p:attrName>ppt_y</p:attrName>
                                        </p:attrNameLst>
                                      </p:cBhvr>
                                    </p:animMotion>
                                  </p:childTnLst>
                                </p:cTn>
                              </p:par>
                              <p:par>
                                <p:cTn id="74" presetID="35" presetClass="path" presetSubtype="0" accel="50000" decel="50000" fill="hold" grpId="0" nodeType="withEffect">
                                  <p:stCondLst>
                                    <p:cond delay="2500"/>
                                  </p:stCondLst>
                                  <p:childTnLst>
                                    <p:animMotion origin="layout" path="M 0 0 L -0.25 0 E" pathEditMode="relative" ptsTypes="">
                                      <p:cBhvr>
                                        <p:cTn id="75" dur="2000" fill="hold"/>
                                        <p:tgtEl>
                                          <p:spTgt spid="4"/>
                                        </p:tgtEl>
                                        <p:attrNameLst>
                                          <p:attrName>ppt_x</p:attrName>
                                          <p:attrName>ppt_y</p:attrName>
                                        </p:attrNameLst>
                                      </p:cBhvr>
                                    </p:animMotion>
                                  </p:childTnLst>
                                </p:cTn>
                              </p:par>
                              <p:par>
                                <p:cTn id="76" presetID="35" presetClass="path" presetSubtype="0" accel="50000" decel="50000" fill="hold" grpId="0" nodeType="withEffect">
                                  <p:stCondLst>
                                    <p:cond delay="2500"/>
                                  </p:stCondLst>
                                  <p:childTnLst>
                                    <p:animMotion origin="layout" path="M 0 0 L -0.25 0 E" pathEditMode="relative" ptsTypes="">
                                      <p:cBhvr>
                                        <p:cTn id="77" dur="2000" fill="hold"/>
                                        <p:tgtEl>
                                          <p:spTgt spid="6"/>
                                        </p:tgtEl>
                                        <p:attrNameLst>
                                          <p:attrName>ppt_x</p:attrName>
                                          <p:attrName>ppt_y</p:attrName>
                                        </p:attrNameLst>
                                      </p:cBhvr>
                                    </p:animMotion>
                                  </p:childTnLst>
                                </p:cTn>
                              </p:par>
                              <p:par>
                                <p:cTn id="78" presetID="35" presetClass="path" presetSubtype="0" accel="50000" decel="50000" fill="hold" grpId="0" nodeType="withEffect">
                                  <p:stCondLst>
                                    <p:cond delay="2500"/>
                                  </p:stCondLst>
                                  <p:childTnLst>
                                    <p:animMotion origin="layout" path="M 0 0 L -0.25 0 E" pathEditMode="relative" ptsTypes="">
                                      <p:cBhvr>
                                        <p:cTn id="79" dur="2000" fill="hold"/>
                                        <p:tgtEl>
                                          <p:spTgt spid="7"/>
                                        </p:tgtEl>
                                        <p:attrNameLst>
                                          <p:attrName>ppt_x</p:attrName>
                                          <p:attrName>ppt_y</p:attrName>
                                        </p:attrNameLst>
                                      </p:cBhvr>
                                    </p:animMotion>
                                  </p:childTnLst>
                                </p:cTn>
                              </p:par>
                              <p:par>
                                <p:cTn id="80" presetID="35" presetClass="path" presetSubtype="0" accel="50000" decel="50000" fill="hold" grpId="0" nodeType="withEffect">
                                  <p:stCondLst>
                                    <p:cond delay="2500"/>
                                  </p:stCondLst>
                                  <p:childTnLst>
                                    <p:animMotion origin="layout" path="M 0 0 L -0.25 0 E" pathEditMode="relative" ptsTypes="">
                                      <p:cBhvr>
                                        <p:cTn id="81" dur="2000" fill="hold"/>
                                        <p:tgtEl>
                                          <p:spTgt spid="8"/>
                                        </p:tgtEl>
                                        <p:attrNameLst>
                                          <p:attrName>ppt_x</p:attrName>
                                          <p:attrName>ppt_y</p:attrName>
                                        </p:attrNameLst>
                                      </p:cBhvr>
                                    </p:animMotion>
                                  </p:childTnLst>
                                </p:cTn>
                              </p:par>
                              <p:par>
                                <p:cTn id="82" presetID="35" presetClass="path" presetSubtype="0" accel="50000" decel="50000" fill="hold" grpId="0" nodeType="withEffect">
                                  <p:stCondLst>
                                    <p:cond delay="2500"/>
                                  </p:stCondLst>
                                  <p:childTnLst>
                                    <p:animMotion origin="layout" path="M 0 0 L -0.25 0 E" pathEditMode="relative" ptsTypes="">
                                      <p:cBhvr>
                                        <p:cTn id="83" dur="2000" fill="hold"/>
                                        <p:tgtEl>
                                          <p:spTgt spid="9"/>
                                        </p:tgtEl>
                                        <p:attrNameLst>
                                          <p:attrName>ppt_x</p:attrName>
                                          <p:attrName>ppt_y</p:attrName>
                                        </p:attrNameLst>
                                      </p:cBhvr>
                                    </p:animMotion>
                                  </p:childTnLst>
                                </p:cTn>
                              </p:par>
                              <p:par>
                                <p:cTn id="84" presetID="35" presetClass="path" presetSubtype="0" accel="50000" decel="50000" fill="hold" grpId="0" nodeType="withEffect">
                                  <p:stCondLst>
                                    <p:cond delay="2500"/>
                                  </p:stCondLst>
                                  <p:childTnLst>
                                    <p:animMotion origin="layout" path="M 0 0 L -0.25 0 E" pathEditMode="relative" ptsTypes="">
                                      <p:cBhvr>
                                        <p:cTn id="85" dur="2000" fill="hold"/>
                                        <p:tgtEl>
                                          <p:spTgt spid="10"/>
                                        </p:tgtEl>
                                        <p:attrNameLst>
                                          <p:attrName>ppt_x</p:attrName>
                                          <p:attrName>ppt_y</p:attrName>
                                        </p:attrNameLst>
                                      </p:cBhvr>
                                    </p:animMotion>
                                  </p:childTnLst>
                                </p:cTn>
                              </p:par>
                              <p:par>
                                <p:cTn id="86" presetID="35" presetClass="path" presetSubtype="0" accel="50000" decel="50000" fill="hold" grpId="0" nodeType="withEffect">
                                  <p:stCondLst>
                                    <p:cond delay="2500"/>
                                  </p:stCondLst>
                                  <p:childTnLst>
                                    <p:animMotion origin="layout" path="M 0 0 L -0.25 0 E" pathEditMode="relative" ptsTypes="">
                                      <p:cBhvr>
                                        <p:cTn id="87" dur="2000" fill="hold"/>
                                        <p:tgtEl>
                                          <p:spTgt spid="11"/>
                                        </p:tgtEl>
                                        <p:attrNameLst>
                                          <p:attrName>ppt_x</p:attrName>
                                          <p:attrName>ppt_y</p:attrName>
                                        </p:attrNameLst>
                                      </p:cBhvr>
                                    </p:animMotion>
                                  </p:childTnLst>
                                </p:cTn>
                              </p:par>
                              <p:par>
                                <p:cTn id="88" presetID="35" presetClass="path" presetSubtype="0" accel="50000" decel="50000" fill="hold" grpId="0" nodeType="withEffect">
                                  <p:stCondLst>
                                    <p:cond delay="2500"/>
                                  </p:stCondLst>
                                  <p:childTnLst>
                                    <p:animMotion origin="layout" path="M 0 0 L -0.25 0 E" pathEditMode="relative" ptsTypes="">
                                      <p:cBhvr>
                                        <p:cTn id="89" dur="2000" fill="hold"/>
                                        <p:tgtEl>
                                          <p:spTgt spid="13"/>
                                        </p:tgtEl>
                                        <p:attrNameLst>
                                          <p:attrName>ppt_x</p:attrName>
                                          <p:attrName>ppt_y</p:attrName>
                                        </p:attrNameLst>
                                      </p:cBhvr>
                                    </p:animMotion>
                                  </p:childTnLst>
                                </p:cTn>
                              </p:par>
                              <p:par>
                                <p:cTn id="90" presetID="35" presetClass="path" presetSubtype="0" accel="50000" decel="50000" fill="hold" grpId="0" nodeType="withEffect">
                                  <p:stCondLst>
                                    <p:cond delay="2500"/>
                                  </p:stCondLst>
                                  <p:childTnLst>
                                    <p:animMotion origin="layout" path="M 0 0 L -0.25 0 E" pathEditMode="relative" ptsTypes="">
                                      <p:cBhvr>
                                        <p:cTn id="91" dur="2000" fill="hold"/>
                                        <p:tgtEl>
                                          <p:spTgt spid="14"/>
                                        </p:tgtEl>
                                        <p:attrNameLst>
                                          <p:attrName>ppt_x</p:attrName>
                                          <p:attrName>ppt_y</p:attrName>
                                        </p:attrNameLst>
                                      </p:cBhvr>
                                    </p:animMotion>
                                  </p:childTnLst>
                                </p:cTn>
                              </p:par>
                              <p:par>
                                <p:cTn id="92" presetID="35" presetClass="path" presetSubtype="0" accel="50000" decel="50000" fill="hold" grpId="0" nodeType="withEffect">
                                  <p:stCondLst>
                                    <p:cond delay="2500"/>
                                  </p:stCondLst>
                                  <p:childTnLst>
                                    <p:animMotion origin="layout" path="M 0 0 L -0.25 0 E" pathEditMode="relative" ptsTypes="">
                                      <p:cBhvr>
                                        <p:cTn id="93" dur="2000" fill="hold"/>
                                        <p:tgtEl>
                                          <p:spTgt spid="15"/>
                                        </p:tgtEl>
                                        <p:attrNameLst>
                                          <p:attrName>ppt_x</p:attrName>
                                          <p:attrName>ppt_y</p:attrName>
                                        </p:attrNameLst>
                                      </p:cBhvr>
                                    </p:animMotion>
                                  </p:childTnLst>
                                </p:cTn>
                              </p:par>
                              <p:par>
                                <p:cTn id="94" presetID="35" presetClass="path" presetSubtype="0" accel="50000" decel="50000" fill="hold" grpId="0" nodeType="withEffect">
                                  <p:stCondLst>
                                    <p:cond delay="2500"/>
                                  </p:stCondLst>
                                  <p:childTnLst>
                                    <p:animMotion origin="layout" path="M 0 0 L -0.25 0 E" pathEditMode="relative" ptsTypes="">
                                      <p:cBhvr>
                                        <p:cTn id="95" dur="2000" fill="hold"/>
                                        <p:tgtEl>
                                          <p:spTgt spid="16"/>
                                        </p:tgtEl>
                                        <p:attrNameLst>
                                          <p:attrName>ppt_x</p:attrName>
                                          <p:attrName>ppt_y</p:attrName>
                                        </p:attrNameLst>
                                      </p:cBhvr>
                                    </p:animMotion>
                                  </p:childTnLst>
                                </p:cTn>
                              </p:par>
                              <p:par>
                                <p:cTn id="96" presetID="35" presetClass="path" presetSubtype="0" accel="50000" decel="50000" fill="hold" grpId="0" nodeType="withEffect">
                                  <p:stCondLst>
                                    <p:cond delay="2500"/>
                                  </p:stCondLst>
                                  <p:childTnLst>
                                    <p:animMotion origin="layout" path="M 0 0 L -0.25 0 E" pathEditMode="relative" ptsTypes="">
                                      <p:cBhvr>
                                        <p:cTn id="97" dur="2000" fill="hold"/>
                                        <p:tgtEl>
                                          <p:spTgt spid="17"/>
                                        </p:tgtEl>
                                        <p:attrNameLst>
                                          <p:attrName>ppt_x</p:attrName>
                                          <p:attrName>ppt_y</p:attrName>
                                        </p:attrNameLst>
                                      </p:cBhvr>
                                    </p:animMotion>
                                  </p:childTnLst>
                                </p:cTn>
                              </p:par>
                              <p:par>
                                <p:cTn id="98" presetID="35" presetClass="path" presetSubtype="0" accel="50000" decel="50000" fill="hold" grpId="0" nodeType="withEffect">
                                  <p:stCondLst>
                                    <p:cond delay="2500"/>
                                  </p:stCondLst>
                                  <p:childTnLst>
                                    <p:animMotion origin="layout" path="M 0 0 L -0.25 0 E" pathEditMode="relative" ptsTypes="">
                                      <p:cBhvr>
                                        <p:cTn id="99" dur="2000" fill="hold"/>
                                        <p:tgtEl>
                                          <p:spTgt spid="18"/>
                                        </p:tgtEl>
                                        <p:attrNameLst>
                                          <p:attrName>ppt_x</p:attrName>
                                          <p:attrName>ppt_y</p:attrName>
                                        </p:attrNameLst>
                                      </p:cBhvr>
                                    </p:animMotion>
                                  </p:childTnLst>
                                </p:cTn>
                              </p:par>
                              <p:par>
                                <p:cTn id="100" presetID="35" presetClass="path" presetSubtype="0" accel="50000" decel="50000" fill="hold" grpId="0" nodeType="withEffect">
                                  <p:stCondLst>
                                    <p:cond delay="2500"/>
                                  </p:stCondLst>
                                  <p:childTnLst>
                                    <p:animMotion origin="layout" path="M 0 0 L -0.25 0 E" pathEditMode="relative" ptsTypes="">
                                      <p:cBhvr>
                                        <p:cTn id="101" dur="2000" fill="hold"/>
                                        <p:tgtEl>
                                          <p:spTgt spid="19"/>
                                        </p:tgtEl>
                                        <p:attrNameLst>
                                          <p:attrName>ppt_x</p:attrName>
                                          <p:attrName>ppt_y</p:attrName>
                                        </p:attrNameLst>
                                      </p:cBhvr>
                                    </p:animMotion>
                                  </p:childTnLst>
                                </p:cTn>
                              </p:par>
                              <p:par>
                                <p:cTn id="102" presetID="35" presetClass="path" presetSubtype="0" accel="50000" decel="50000" fill="hold" grpId="0" nodeType="withEffect">
                                  <p:stCondLst>
                                    <p:cond delay="2500"/>
                                  </p:stCondLst>
                                  <p:childTnLst>
                                    <p:animMotion origin="layout" path="M 0 0 L -0.25 0 E" pathEditMode="relative" ptsTypes="">
                                      <p:cBhvr>
                                        <p:cTn id="103" dur="2000" fill="hold"/>
                                        <p:tgtEl>
                                          <p:spTgt spid="20"/>
                                        </p:tgtEl>
                                        <p:attrNameLst>
                                          <p:attrName>ppt_x</p:attrName>
                                          <p:attrName>ppt_y</p:attrName>
                                        </p:attrNameLst>
                                      </p:cBhvr>
                                    </p:animMotion>
                                  </p:childTnLst>
                                </p:cTn>
                              </p:par>
                              <p:par>
                                <p:cTn id="104" presetID="35" presetClass="path" presetSubtype="0" accel="50000" decel="50000" fill="hold" grpId="0" nodeType="withEffect">
                                  <p:stCondLst>
                                    <p:cond delay="2500"/>
                                  </p:stCondLst>
                                  <p:childTnLst>
                                    <p:animMotion origin="layout" path="M 0 0 L -0.25 0 E" pathEditMode="relative" ptsTypes="">
                                      <p:cBhvr>
                                        <p:cTn id="105" dur="2000" fill="hold"/>
                                        <p:tgtEl>
                                          <p:spTgt spid="22"/>
                                        </p:tgtEl>
                                        <p:attrNameLst>
                                          <p:attrName>ppt_x</p:attrName>
                                          <p:attrName>ppt_y</p:attrName>
                                        </p:attrNameLst>
                                      </p:cBhvr>
                                    </p:animMotion>
                                  </p:childTnLst>
                                </p:cTn>
                              </p:par>
                              <p:par>
                                <p:cTn id="106" presetID="35" presetClass="path" presetSubtype="0" accel="50000" decel="50000" fill="hold" grpId="0" nodeType="withEffect">
                                  <p:stCondLst>
                                    <p:cond delay="2500"/>
                                  </p:stCondLst>
                                  <p:childTnLst>
                                    <p:animMotion origin="layout" path="M 0 0 L -0.25 0 E" pathEditMode="relative" ptsTypes="">
                                      <p:cBhvr>
                                        <p:cTn id="107" dur="2000" fill="hold"/>
                                        <p:tgtEl>
                                          <p:spTgt spid="23"/>
                                        </p:tgtEl>
                                        <p:attrNameLst>
                                          <p:attrName>ppt_x</p:attrName>
                                          <p:attrName>ppt_y</p:attrName>
                                        </p:attrNameLst>
                                      </p:cBhvr>
                                    </p:animMotion>
                                  </p:childTnLst>
                                </p:cTn>
                              </p:par>
                              <p:par>
                                <p:cTn id="108" presetID="35" presetClass="path" presetSubtype="0" accel="50000" decel="50000" fill="hold" grpId="0" nodeType="withEffect">
                                  <p:stCondLst>
                                    <p:cond delay="2500"/>
                                  </p:stCondLst>
                                  <p:childTnLst>
                                    <p:animMotion origin="layout" path="M 0 0 L -0.25 0 E" pathEditMode="relative" ptsTypes="">
                                      <p:cBhvr>
                                        <p:cTn id="109" dur="2000" fill="hold"/>
                                        <p:tgtEl>
                                          <p:spTgt spid="24"/>
                                        </p:tgtEl>
                                        <p:attrNameLst>
                                          <p:attrName>ppt_x</p:attrName>
                                          <p:attrName>ppt_y</p:attrName>
                                        </p:attrNameLst>
                                      </p:cBhvr>
                                    </p:animMotion>
                                  </p:childTnLst>
                                </p:cTn>
                              </p:par>
                              <p:par>
                                <p:cTn id="110" presetID="35" presetClass="path" presetSubtype="0" accel="50000" decel="50000" fill="hold" grpId="0" nodeType="withEffect">
                                  <p:stCondLst>
                                    <p:cond delay="2500"/>
                                  </p:stCondLst>
                                  <p:childTnLst>
                                    <p:animMotion origin="layout" path="M 0 0 L -0.25 0 E" pathEditMode="relative" ptsTypes="">
                                      <p:cBhvr>
                                        <p:cTn id="111" dur="2000" fill="hold"/>
                                        <p:tgtEl>
                                          <p:spTgt spid="25"/>
                                        </p:tgtEl>
                                        <p:attrNameLst>
                                          <p:attrName>ppt_x</p:attrName>
                                          <p:attrName>ppt_y</p:attrName>
                                        </p:attrNameLst>
                                      </p:cBhvr>
                                    </p:animMotion>
                                  </p:childTnLst>
                                </p:cTn>
                              </p:par>
                              <p:par>
                                <p:cTn id="112" presetID="35" presetClass="path" presetSubtype="0" accel="50000" decel="50000" fill="hold" grpId="0" nodeType="withEffect">
                                  <p:stCondLst>
                                    <p:cond delay="2500"/>
                                  </p:stCondLst>
                                  <p:childTnLst>
                                    <p:animMotion origin="layout" path="M 0 0 L -0.25 0 E" pathEditMode="relative" ptsTypes="">
                                      <p:cBhvr>
                                        <p:cTn id="113" dur="2000" fill="hold"/>
                                        <p:tgtEl>
                                          <p:spTgt spid="40"/>
                                        </p:tgtEl>
                                        <p:attrNameLst>
                                          <p:attrName>ppt_x</p:attrName>
                                          <p:attrName>ppt_y</p:attrName>
                                        </p:attrNameLst>
                                      </p:cBhvr>
                                    </p:animMotion>
                                  </p:childTnLst>
                                </p:cTn>
                              </p:par>
                              <p:par>
                                <p:cTn id="114" presetID="35" presetClass="path" presetSubtype="0" accel="50000" decel="50000" fill="hold" grpId="0" nodeType="withEffect">
                                  <p:stCondLst>
                                    <p:cond delay="2500"/>
                                  </p:stCondLst>
                                  <p:childTnLst>
                                    <p:animMotion origin="layout" path="M 0 0 L -0.25 0 E" pathEditMode="relative" ptsTypes="">
                                      <p:cBhvr>
                                        <p:cTn id="115" dur="2000" fill="hold"/>
                                        <p:tgtEl>
                                          <p:spTgt spid="41"/>
                                        </p:tgtEl>
                                        <p:attrNameLst>
                                          <p:attrName>ppt_x</p:attrName>
                                          <p:attrName>ppt_y</p:attrName>
                                        </p:attrNameLst>
                                      </p:cBhvr>
                                    </p:animMotion>
                                  </p:childTnLst>
                                </p:cTn>
                              </p:par>
                              <p:par>
                                <p:cTn id="116" presetID="35" presetClass="path" presetSubtype="0" accel="50000" decel="50000" fill="hold" grpId="0" nodeType="withEffect">
                                  <p:stCondLst>
                                    <p:cond delay="2500"/>
                                  </p:stCondLst>
                                  <p:childTnLst>
                                    <p:animMotion origin="layout" path="M 0 0 L -0.25 0 E" pathEditMode="relative" ptsTypes="">
                                      <p:cBhvr>
                                        <p:cTn id="117" dur="2000" fill="hold"/>
                                        <p:tgtEl>
                                          <p:spTgt spid="42"/>
                                        </p:tgtEl>
                                        <p:attrNameLst>
                                          <p:attrName>ppt_x</p:attrName>
                                          <p:attrName>ppt_y</p:attrName>
                                        </p:attrNameLst>
                                      </p:cBhvr>
                                    </p:animMotion>
                                  </p:childTnLst>
                                </p:cTn>
                              </p:par>
                              <p:par>
                                <p:cTn id="118" presetID="35" presetClass="path" presetSubtype="0" accel="50000" decel="50000" fill="hold" grpId="0" nodeType="withEffect">
                                  <p:stCondLst>
                                    <p:cond delay="2500"/>
                                  </p:stCondLst>
                                  <p:childTnLst>
                                    <p:animMotion origin="layout" path="M 0 0 L -0.25 0 E" pathEditMode="relative" ptsTypes="">
                                      <p:cBhvr>
                                        <p:cTn id="119" dur="2000" fill="hold"/>
                                        <p:tgtEl>
                                          <p:spTgt spid="44"/>
                                        </p:tgtEl>
                                        <p:attrNameLst>
                                          <p:attrName>ppt_x</p:attrName>
                                          <p:attrName>ppt_y</p:attrName>
                                        </p:attrNameLst>
                                      </p:cBhvr>
                                    </p:animMotion>
                                  </p:childTnLst>
                                </p:cTn>
                              </p:par>
                              <p:par>
                                <p:cTn id="120" presetID="35" presetClass="path" presetSubtype="0" accel="50000" decel="50000" fill="hold" grpId="0" nodeType="withEffect">
                                  <p:stCondLst>
                                    <p:cond delay="2500"/>
                                  </p:stCondLst>
                                  <p:childTnLst>
                                    <p:animMotion origin="layout" path="M 0 0 L -0.25 0 E" pathEditMode="relative" ptsTypes="">
                                      <p:cBhvr>
                                        <p:cTn id="121" dur="2000" fill="hold"/>
                                        <p:tgtEl>
                                          <p:spTgt spid="45"/>
                                        </p:tgtEl>
                                        <p:attrNameLst>
                                          <p:attrName>ppt_x</p:attrName>
                                          <p:attrName>ppt_y</p:attrName>
                                        </p:attrNameLst>
                                      </p:cBhvr>
                                    </p:animMotion>
                                  </p:childTnLst>
                                </p:cTn>
                              </p:par>
                              <p:par>
                                <p:cTn id="122" presetID="35" presetClass="path" presetSubtype="0" accel="50000" decel="50000" fill="hold" grpId="0" nodeType="withEffect">
                                  <p:stCondLst>
                                    <p:cond delay="2500"/>
                                  </p:stCondLst>
                                  <p:childTnLst>
                                    <p:animMotion origin="layout" path="M 0 0 L -0.25 0 E" pathEditMode="relative" ptsTypes="">
                                      <p:cBhvr>
                                        <p:cTn id="123" dur="2000" fill="hold"/>
                                        <p:tgtEl>
                                          <p:spTgt spid="47"/>
                                        </p:tgtEl>
                                        <p:attrNameLst>
                                          <p:attrName>ppt_x</p:attrName>
                                          <p:attrName>ppt_y</p:attrName>
                                        </p:attrNameLst>
                                      </p:cBhvr>
                                    </p:animMotion>
                                  </p:childTnLst>
                                </p:cTn>
                              </p:par>
                              <p:par>
                                <p:cTn id="124" presetID="35" presetClass="path" presetSubtype="0" accel="50000" decel="50000" fill="hold" grpId="0" nodeType="withEffect">
                                  <p:stCondLst>
                                    <p:cond delay="2500"/>
                                  </p:stCondLst>
                                  <p:childTnLst>
                                    <p:animMotion origin="layout" path="M 0 0 L -0.25 0 E" pathEditMode="relative" ptsTypes="">
                                      <p:cBhvr>
                                        <p:cTn id="125" dur="2000" fill="hold"/>
                                        <p:tgtEl>
                                          <p:spTgt spid="48"/>
                                        </p:tgtEl>
                                        <p:attrNameLst>
                                          <p:attrName>ppt_x</p:attrName>
                                          <p:attrName>ppt_y</p:attrName>
                                        </p:attrNameLst>
                                      </p:cBhvr>
                                    </p:animMotion>
                                  </p:childTnLst>
                                </p:cTn>
                              </p:par>
                              <p:par>
                                <p:cTn id="126" presetID="35" presetClass="path" presetSubtype="0" accel="50000" decel="50000" fill="hold" grpId="0" nodeType="withEffect">
                                  <p:stCondLst>
                                    <p:cond delay="2500"/>
                                  </p:stCondLst>
                                  <p:childTnLst>
                                    <p:animMotion origin="layout" path="M 0 0 L -0.25 0 E" pathEditMode="relative" ptsTypes="">
                                      <p:cBhvr>
                                        <p:cTn id="127" dur="2000" fill="hold"/>
                                        <p:tgtEl>
                                          <p:spTgt spid="50"/>
                                        </p:tgtEl>
                                        <p:attrNameLst>
                                          <p:attrName>ppt_x</p:attrName>
                                          <p:attrName>ppt_y</p:attrName>
                                        </p:attrNameLst>
                                      </p:cBhvr>
                                    </p:animMotion>
                                  </p:childTnLst>
                                </p:cTn>
                              </p:par>
                              <p:par>
                                <p:cTn id="128" presetID="35" presetClass="path" presetSubtype="0" accel="50000" decel="50000" fill="hold" grpId="0" nodeType="withEffect">
                                  <p:stCondLst>
                                    <p:cond delay="2500"/>
                                  </p:stCondLst>
                                  <p:childTnLst>
                                    <p:animMotion origin="layout" path="M 0 0 L -0.25 0 E" pathEditMode="relative" ptsTypes="">
                                      <p:cBhvr>
                                        <p:cTn id="129" dur="2000" fill="hold"/>
                                        <p:tgtEl>
                                          <p:spTgt spid="51"/>
                                        </p:tgtEl>
                                        <p:attrNameLst>
                                          <p:attrName>ppt_x</p:attrName>
                                          <p:attrName>ppt_y</p:attrName>
                                        </p:attrNameLst>
                                      </p:cBhvr>
                                    </p:animMotion>
                                  </p:childTnLst>
                                </p:cTn>
                              </p:par>
                              <p:par>
                                <p:cTn id="130" presetID="35" presetClass="path" presetSubtype="0" accel="50000" decel="50000" fill="hold" grpId="0" nodeType="withEffect">
                                  <p:stCondLst>
                                    <p:cond delay="2500"/>
                                  </p:stCondLst>
                                  <p:childTnLst>
                                    <p:animMotion origin="layout" path="M 0 0 L -0.25 0 E" pathEditMode="relative" ptsTypes="">
                                      <p:cBhvr>
                                        <p:cTn id="131" dur="2000" fill="hold"/>
                                        <p:tgtEl>
                                          <p:spTgt spid="52"/>
                                        </p:tgtEl>
                                        <p:attrNameLst>
                                          <p:attrName>ppt_x</p:attrName>
                                          <p:attrName>ppt_y</p:attrName>
                                        </p:attrNameLst>
                                      </p:cBhvr>
                                    </p:animMotion>
                                  </p:childTnLst>
                                </p:cTn>
                              </p:par>
                              <p:par>
                                <p:cTn id="132" presetID="35" presetClass="path" presetSubtype="0" accel="50000" decel="50000" fill="hold" grpId="0" nodeType="withEffect">
                                  <p:stCondLst>
                                    <p:cond delay="2500"/>
                                  </p:stCondLst>
                                  <p:childTnLst>
                                    <p:animMotion origin="layout" path="M 0 0 L -0.25 0 E" pathEditMode="relative" ptsTypes="">
                                      <p:cBhvr>
                                        <p:cTn id="133" dur="2000" fill="hold"/>
                                        <p:tgtEl>
                                          <p:spTgt spid="58"/>
                                        </p:tgtEl>
                                        <p:attrNameLst>
                                          <p:attrName>ppt_x</p:attrName>
                                          <p:attrName>ppt_y</p:attrName>
                                        </p:attrNameLst>
                                      </p:cBhvr>
                                    </p:animMotion>
                                  </p:childTnLst>
                                </p:cTn>
                              </p:par>
                              <p:par>
                                <p:cTn id="134" presetID="35" presetClass="path" presetSubtype="0" accel="50000" decel="50000" fill="hold" grpId="0" nodeType="withEffect">
                                  <p:stCondLst>
                                    <p:cond delay="2500"/>
                                  </p:stCondLst>
                                  <p:childTnLst>
                                    <p:animMotion origin="layout" path="M 0 0 L -0.25 0 E" pathEditMode="relative" ptsTypes="">
                                      <p:cBhvr>
                                        <p:cTn id="135" dur="2000" fill="hold"/>
                                        <p:tgtEl>
                                          <p:spTgt spid="59"/>
                                        </p:tgtEl>
                                        <p:attrNameLst>
                                          <p:attrName>ppt_x</p:attrName>
                                          <p:attrName>ppt_y</p:attrName>
                                        </p:attrNameLst>
                                      </p:cBhvr>
                                    </p:animMotion>
                                  </p:childTnLst>
                                </p:cTn>
                              </p:par>
                              <p:par>
                                <p:cTn id="136" presetID="35" presetClass="path" presetSubtype="0" accel="50000" decel="50000" fill="hold" grpId="0" nodeType="withEffect">
                                  <p:stCondLst>
                                    <p:cond delay="2500"/>
                                  </p:stCondLst>
                                  <p:childTnLst>
                                    <p:animMotion origin="layout" path="M 0 0 L -0.25 0 E" pathEditMode="relative" ptsTypes="">
                                      <p:cBhvr>
                                        <p:cTn id="137" dur="2000" fill="hold"/>
                                        <p:tgtEl>
                                          <p:spTgt spid="60"/>
                                        </p:tgtEl>
                                        <p:attrNameLst>
                                          <p:attrName>ppt_x</p:attrName>
                                          <p:attrName>ppt_y</p:attrName>
                                        </p:attrNameLst>
                                      </p:cBhvr>
                                    </p:animMotion>
                                  </p:childTnLst>
                                </p:cTn>
                              </p:par>
                              <p:par>
                                <p:cTn id="138" presetID="35" presetClass="path" presetSubtype="0" accel="50000" decel="50000" fill="hold" grpId="0" nodeType="withEffect">
                                  <p:stCondLst>
                                    <p:cond delay="2500"/>
                                  </p:stCondLst>
                                  <p:childTnLst>
                                    <p:animMotion origin="layout" path="M 0 0 L -0.25 0 E" pathEditMode="relative" ptsTypes="">
                                      <p:cBhvr>
                                        <p:cTn id="139" dur="2000" fill="hold"/>
                                        <p:tgtEl>
                                          <p:spTgt spid="61"/>
                                        </p:tgtEl>
                                        <p:attrNameLst>
                                          <p:attrName>ppt_x</p:attrName>
                                          <p:attrName>ppt_y</p:attrName>
                                        </p:attrNameLst>
                                      </p:cBhvr>
                                    </p:animMotion>
                                  </p:childTnLst>
                                </p:cTn>
                              </p:par>
                              <p:par>
                                <p:cTn id="140" presetID="35" presetClass="path" presetSubtype="0" accel="50000" decel="50000" fill="hold" grpId="0" nodeType="withEffect">
                                  <p:stCondLst>
                                    <p:cond delay="2500"/>
                                  </p:stCondLst>
                                  <p:childTnLst>
                                    <p:animMotion origin="layout" path="M 0 0 L -0.25 0 E" pathEditMode="relative" ptsTypes="">
                                      <p:cBhvr>
                                        <p:cTn id="141" dur="2000" fill="hold"/>
                                        <p:tgtEl>
                                          <p:spTgt spid="62"/>
                                        </p:tgtEl>
                                        <p:attrNameLst>
                                          <p:attrName>ppt_x</p:attrName>
                                          <p:attrName>ppt_y</p:attrName>
                                        </p:attrNameLst>
                                      </p:cBhvr>
                                    </p:animMotion>
                                  </p:childTnLst>
                                </p:cTn>
                              </p:par>
                              <p:par>
                                <p:cTn id="142" presetID="35" presetClass="path" presetSubtype="0" accel="50000" decel="50000" fill="hold" grpId="0" nodeType="withEffect">
                                  <p:stCondLst>
                                    <p:cond delay="2500"/>
                                  </p:stCondLst>
                                  <p:childTnLst>
                                    <p:animMotion origin="layout" path="M 0 0 L -0.25 0 E" pathEditMode="relative" ptsTypes="">
                                      <p:cBhvr>
                                        <p:cTn id="143" dur="2000" fill="hold"/>
                                        <p:tgtEl>
                                          <p:spTgt spid="63"/>
                                        </p:tgtEl>
                                        <p:attrNameLst>
                                          <p:attrName>ppt_x</p:attrName>
                                          <p:attrName>ppt_y</p:attrName>
                                        </p:attrNameLst>
                                      </p:cBhvr>
                                    </p:animMotion>
                                  </p:childTnLst>
                                </p:cTn>
                              </p:par>
                              <p:par>
                                <p:cTn id="144" presetID="35" presetClass="path" presetSubtype="0" accel="50000" decel="50000" fill="hold" grpId="0" nodeType="withEffect">
                                  <p:stCondLst>
                                    <p:cond delay="2500"/>
                                  </p:stCondLst>
                                  <p:childTnLst>
                                    <p:animMotion origin="layout" path="M 0 0 L -0.25 0 E" pathEditMode="relative" ptsTypes="">
                                      <p:cBhvr>
                                        <p:cTn id="145" dur="2000" fill="hold"/>
                                        <p:tgtEl>
                                          <p:spTgt spid="64"/>
                                        </p:tgtEl>
                                        <p:attrNameLst>
                                          <p:attrName>ppt_x</p:attrName>
                                          <p:attrName>ppt_y</p:attrName>
                                        </p:attrNameLst>
                                      </p:cBhvr>
                                    </p:animMotion>
                                  </p:childTnLst>
                                </p:cTn>
                              </p:par>
                              <p:par>
                                <p:cTn id="146" presetID="35" presetClass="path" presetSubtype="0" accel="50000" decel="50000" fill="hold" grpId="0" nodeType="withEffect">
                                  <p:stCondLst>
                                    <p:cond delay="2500"/>
                                  </p:stCondLst>
                                  <p:childTnLst>
                                    <p:animMotion origin="layout" path="M 0 0 L -0.25 0 E" pathEditMode="relative" ptsTypes="">
                                      <p:cBhvr>
                                        <p:cTn id="147" dur="2000" fill="hold"/>
                                        <p:tgtEl>
                                          <p:spTgt spid="65"/>
                                        </p:tgtEl>
                                        <p:attrNameLst>
                                          <p:attrName>ppt_x</p:attrName>
                                          <p:attrName>ppt_y</p:attrName>
                                        </p:attrNameLst>
                                      </p:cBhvr>
                                    </p:animMotion>
                                  </p:childTnLst>
                                </p:cTn>
                              </p:par>
                              <p:par>
                                <p:cTn id="148" presetID="35" presetClass="path" presetSubtype="0" accel="50000" decel="50000" fill="hold" grpId="0" nodeType="withEffect">
                                  <p:stCondLst>
                                    <p:cond delay="2500"/>
                                  </p:stCondLst>
                                  <p:childTnLst>
                                    <p:animMotion origin="layout" path="M 0 0 L -0.25 0 E" pathEditMode="relative" ptsTypes="">
                                      <p:cBhvr>
                                        <p:cTn id="149" dur="2000" fill="hold"/>
                                        <p:tgtEl>
                                          <p:spTgt spid="67"/>
                                        </p:tgtEl>
                                        <p:attrNameLst>
                                          <p:attrName>ppt_x</p:attrName>
                                          <p:attrName>ppt_y</p:attrName>
                                        </p:attrNameLst>
                                      </p:cBhvr>
                                    </p:animMotion>
                                  </p:childTnLst>
                                </p:cTn>
                              </p:par>
                              <p:par>
                                <p:cTn id="150" presetID="35" presetClass="path" presetSubtype="0" accel="50000" decel="50000" fill="hold" grpId="0" nodeType="withEffect">
                                  <p:stCondLst>
                                    <p:cond delay="2500"/>
                                  </p:stCondLst>
                                  <p:childTnLst>
                                    <p:animMotion origin="layout" path="M 0 0 L -0.25 0 E" pathEditMode="relative" ptsTypes="">
                                      <p:cBhvr>
                                        <p:cTn id="151" dur="2000" fill="hold"/>
                                        <p:tgtEl>
                                          <p:spTgt spid="68"/>
                                        </p:tgtEl>
                                        <p:attrNameLst>
                                          <p:attrName>ppt_x</p:attrName>
                                          <p:attrName>ppt_y</p:attrName>
                                        </p:attrNameLst>
                                      </p:cBhvr>
                                    </p:animMotion>
                                  </p:childTnLst>
                                </p:cTn>
                              </p:par>
                              <p:par>
                                <p:cTn id="152" presetID="35" presetClass="path" presetSubtype="0" accel="50000" decel="50000" fill="hold" grpId="0" nodeType="withEffect">
                                  <p:stCondLst>
                                    <p:cond delay="2500"/>
                                  </p:stCondLst>
                                  <p:childTnLst>
                                    <p:animMotion origin="layout" path="M 0 0 L -0.25 0 E" pathEditMode="relative" ptsTypes="">
                                      <p:cBhvr>
                                        <p:cTn id="153" dur="2000" fill="hold"/>
                                        <p:tgtEl>
                                          <p:spTgt spid="69"/>
                                        </p:tgtEl>
                                        <p:attrNameLst>
                                          <p:attrName>ppt_x</p:attrName>
                                          <p:attrName>ppt_y</p:attrName>
                                        </p:attrNameLst>
                                      </p:cBhvr>
                                    </p:animMotion>
                                  </p:childTnLst>
                                </p:cTn>
                              </p:par>
                              <p:par>
                                <p:cTn id="154" presetID="35" presetClass="path" presetSubtype="0" accel="50000" decel="50000" fill="hold" grpId="0" nodeType="withEffect">
                                  <p:stCondLst>
                                    <p:cond delay="2500"/>
                                  </p:stCondLst>
                                  <p:childTnLst>
                                    <p:animMotion origin="layout" path="M 0 0 L -0.25 0 E" pathEditMode="relative" ptsTypes="">
                                      <p:cBhvr>
                                        <p:cTn id="155" dur="2000" fill="hold"/>
                                        <p:tgtEl>
                                          <p:spTgt spid="70"/>
                                        </p:tgtEl>
                                        <p:attrNameLst>
                                          <p:attrName>ppt_x</p:attrName>
                                          <p:attrName>ppt_y</p:attrName>
                                        </p:attrNameLst>
                                      </p:cBhvr>
                                    </p:animMotion>
                                  </p:childTnLst>
                                </p:cTn>
                              </p:par>
                              <p:par>
                                <p:cTn id="156" presetID="35" presetClass="path" presetSubtype="0" accel="50000" decel="50000" fill="hold" grpId="0" nodeType="withEffect">
                                  <p:stCondLst>
                                    <p:cond delay="2500"/>
                                  </p:stCondLst>
                                  <p:childTnLst>
                                    <p:animMotion origin="layout" path="M 0 0 L -0.25 0 E" pathEditMode="relative" ptsTypes="">
                                      <p:cBhvr>
                                        <p:cTn id="157" dur="2000" fill="hold"/>
                                        <p:tgtEl>
                                          <p:spTgt spid="71"/>
                                        </p:tgtEl>
                                        <p:attrNameLst>
                                          <p:attrName>ppt_x</p:attrName>
                                          <p:attrName>ppt_y</p:attrName>
                                        </p:attrNameLst>
                                      </p:cBhvr>
                                    </p:animMotion>
                                  </p:childTnLst>
                                </p:cTn>
                              </p:par>
                              <p:par>
                                <p:cTn id="158" presetID="35" presetClass="path" presetSubtype="0" accel="50000" decel="50000" fill="hold" grpId="0" nodeType="withEffect">
                                  <p:stCondLst>
                                    <p:cond delay="2500"/>
                                  </p:stCondLst>
                                  <p:childTnLst>
                                    <p:animMotion origin="layout" path="M 0 0 L -0.25 0 E" pathEditMode="relative" ptsTypes="">
                                      <p:cBhvr>
                                        <p:cTn id="159" dur="2000" fill="hold"/>
                                        <p:tgtEl>
                                          <p:spTgt spid="72"/>
                                        </p:tgtEl>
                                        <p:attrNameLst>
                                          <p:attrName>ppt_x</p:attrName>
                                          <p:attrName>ppt_y</p:attrName>
                                        </p:attrNameLst>
                                      </p:cBhvr>
                                    </p:animMotion>
                                  </p:childTnLst>
                                </p:cTn>
                              </p:par>
                              <p:par>
                                <p:cTn id="160" presetID="2" presetClass="entr" presetSubtype="2" fill="hold" grpId="0" nodeType="withEffect">
                                  <p:stCondLst>
                                    <p:cond delay="2500"/>
                                  </p:stCondLst>
                                  <p:childTnLst>
                                    <p:set>
                                      <p:cBhvr>
                                        <p:cTn id="161" dur="1" fill="hold">
                                          <p:stCondLst>
                                            <p:cond delay="0"/>
                                          </p:stCondLst>
                                        </p:cTn>
                                        <p:tgtEl>
                                          <p:spTgt spid="73"/>
                                        </p:tgtEl>
                                        <p:attrNameLst>
                                          <p:attrName>style.visibility</p:attrName>
                                        </p:attrNameLst>
                                      </p:cBhvr>
                                      <p:to>
                                        <p:strVal val="visible"/>
                                      </p:to>
                                    </p:set>
                                    <p:anim calcmode="lin" valueType="num">
                                      <p:cBhvr additive="base">
                                        <p:cTn id="162" dur="1500" fill="hold"/>
                                        <p:tgtEl>
                                          <p:spTgt spid="73"/>
                                        </p:tgtEl>
                                        <p:attrNameLst>
                                          <p:attrName>ppt_x</p:attrName>
                                        </p:attrNameLst>
                                      </p:cBhvr>
                                      <p:tavLst>
                                        <p:tav tm="0">
                                          <p:val>
                                            <p:strVal val="1+#ppt_w/2"/>
                                          </p:val>
                                        </p:tav>
                                        <p:tav tm="100000">
                                          <p:val>
                                            <p:strVal val="#ppt_x"/>
                                          </p:val>
                                        </p:tav>
                                      </p:tavLst>
                                    </p:anim>
                                    <p:anim calcmode="lin" valueType="num">
                                      <p:cBhvr additive="base">
                                        <p:cTn id="163" dur="1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animBg="1"/>
      <p:bldP spid="3" grpId="0" animBg="1"/>
      <p:bldP spid="4" grpId="0" animBg="1"/>
      <p:bldP spid="5" grpId="0" animBg="1"/>
      <p:bldP spid="5" grpId="1" animBg="1"/>
      <p:bldP spid="6" grpId="0" animBg="1"/>
      <p:bldP spid="7" grpId="0" animBg="1"/>
      <p:bldP spid="8" grpId="0" animBg="1"/>
      <p:bldP spid="9" grpId="0" animBg="1"/>
      <p:bldP spid="10" grpId="0" animBg="1"/>
      <p:bldP spid="11" grpId="0" animBg="1"/>
      <p:bldP spid="12" grpId="0" animBg="1"/>
      <p:bldP spid="12" grpId="1"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3" grpId="0" animBg="1"/>
      <p:bldP spid="24" grpId="0" animBg="1"/>
      <p:bldP spid="25" grpId="0" animBg="1"/>
      <p:bldP spid="39" grpId="0" animBg="1"/>
      <p:bldP spid="39" grpId="1" animBg="1"/>
      <p:bldP spid="40" grpId="0" animBg="1"/>
      <p:bldP spid="41" grpId="0" animBg="1"/>
      <p:bldP spid="42" grpId="0" animBg="1"/>
      <p:bldP spid="43" grpId="0" animBg="1"/>
      <p:bldP spid="43" grpId="1" animBg="1"/>
      <p:bldP spid="44" grpId="0" animBg="1"/>
      <p:bldP spid="45" grpId="0" animBg="1"/>
      <p:bldP spid="46" grpId="0" animBg="1"/>
      <p:bldP spid="46" grpId="1" animBg="1"/>
      <p:bldP spid="47" grpId="0" animBg="1"/>
      <p:bldP spid="48" grpId="0" animBg="1"/>
      <p:bldP spid="50" grpId="0" animBg="1"/>
      <p:bldP spid="51" grpId="0" animBg="1"/>
      <p:bldP spid="52" grpId="0" animBg="1"/>
      <p:bldP spid="53" grpId="0" animBg="1"/>
      <p:bldP spid="53" grpId="1" animBg="1"/>
      <p:bldP spid="53" grpId="2" animBg="1"/>
      <p:bldP spid="58" grpId="0" animBg="1"/>
      <p:bldP spid="59" grpId="0" animBg="1"/>
      <p:bldP spid="60" grpId="0" animBg="1"/>
      <p:bldP spid="61" grpId="0" animBg="1"/>
      <p:bldP spid="62" grpId="0" animBg="1"/>
      <p:bldP spid="63" grpId="0" animBg="1"/>
      <p:bldP spid="64" grpId="0" animBg="1"/>
      <p:bldP spid="65" grpId="0" animBg="1"/>
      <p:bldP spid="66" grpId="0" animBg="1"/>
      <p:bldP spid="66" grpId="1" animBg="1"/>
      <p:bldP spid="67" grpId="0" animBg="1"/>
      <p:bldP spid="68" grpId="0" animBg="1"/>
      <p:bldP spid="69" grpId="0" animBg="1"/>
      <p:bldP spid="70" grpId="0" animBg="1"/>
      <p:bldP spid="71" grpId="0" animBg="1"/>
      <p:bldP spid="72" grpId="0" animBg="1"/>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1255960F-38B9-4D24-B9DD-2174068894A1}"/>
              </a:ext>
            </a:extLst>
          </p:cNvPr>
          <p:cNvSpPr/>
          <p:nvPr/>
        </p:nvSpPr>
        <p:spPr>
          <a:xfrm>
            <a:off x="5449207" y="2754993"/>
            <a:ext cx="2946400" cy="2540000"/>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Isosceles Triangle 3">
            <a:extLst>
              <a:ext uri="{FF2B5EF4-FFF2-40B4-BE49-F238E27FC236}">
                <a16:creationId xmlns:a16="http://schemas.microsoft.com/office/drawing/2014/main" id="{E18BA401-04A9-4149-A0ED-64BD672E3D78}"/>
              </a:ext>
            </a:extLst>
          </p:cNvPr>
          <p:cNvSpPr/>
          <p:nvPr/>
        </p:nvSpPr>
        <p:spPr>
          <a:xfrm>
            <a:off x="4571092" y="2754993"/>
            <a:ext cx="2946400" cy="2540000"/>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Isosceles Triangle 4">
            <a:extLst>
              <a:ext uri="{FF2B5EF4-FFF2-40B4-BE49-F238E27FC236}">
                <a16:creationId xmlns:a16="http://schemas.microsoft.com/office/drawing/2014/main" id="{4314B1F9-16EB-4DF2-8010-2B564A3790BC}"/>
              </a:ext>
            </a:extLst>
          </p:cNvPr>
          <p:cNvSpPr/>
          <p:nvPr/>
        </p:nvSpPr>
        <p:spPr>
          <a:xfrm>
            <a:off x="3692977" y="2754993"/>
            <a:ext cx="2946400" cy="2540000"/>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id="{AABE44E7-6247-407B-A677-957B87590C20}"/>
              </a:ext>
            </a:extLst>
          </p:cNvPr>
          <p:cNvSpPr txBox="1"/>
          <p:nvPr/>
        </p:nvSpPr>
        <p:spPr>
          <a:xfrm>
            <a:off x="3162300" y="5505450"/>
            <a:ext cx="5657850" cy="830997"/>
          </a:xfrm>
          <a:prstGeom prst="rect">
            <a:avLst/>
          </a:prstGeom>
          <a:noFill/>
        </p:spPr>
        <p:txBody>
          <a:bodyPr wrap="square" rtlCol="0">
            <a:spAutoFit/>
          </a:bodyPr>
          <a:lstStyle/>
          <a:p>
            <a:pPr algn="ctr"/>
            <a:r>
              <a:rPr lang="id-ID" sz="4800" dirty="0">
                <a:solidFill>
                  <a:schemeClr val="bg1"/>
                </a:solidFill>
                <a:latin typeface="Bebas Neue" panose="020B0606020202050201" pitchFamily="34" charset="0"/>
              </a:rPr>
              <a:t>Add topic 2 here</a:t>
            </a:r>
          </a:p>
        </p:txBody>
      </p:sp>
      <p:cxnSp>
        <p:nvCxnSpPr>
          <p:cNvPr id="12" name="Connector: Elbow 11">
            <a:extLst>
              <a:ext uri="{FF2B5EF4-FFF2-40B4-BE49-F238E27FC236}">
                <a16:creationId xmlns:a16="http://schemas.microsoft.com/office/drawing/2014/main" id="{B12F67BD-184E-42E6-87D5-06465FBCFFE8}"/>
              </a:ext>
            </a:extLst>
          </p:cNvPr>
          <p:cNvCxnSpPr>
            <a:cxnSpLocks/>
          </p:cNvCxnSpPr>
          <p:nvPr/>
        </p:nvCxnSpPr>
        <p:spPr>
          <a:xfrm>
            <a:off x="6991350" y="2324100"/>
            <a:ext cx="2190750" cy="1104900"/>
          </a:xfrm>
          <a:prstGeom prst="bentConnector3">
            <a:avLst>
              <a:gd name="adj1" fmla="val 50000"/>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B1B0B1-AA2E-4988-92B6-0CCC60E1DD9A}"/>
              </a:ext>
            </a:extLst>
          </p:cNvPr>
          <p:cNvSpPr txBox="1"/>
          <p:nvPr/>
        </p:nvSpPr>
        <p:spPr>
          <a:xfrm>
            <a:off x="9212037" y="3124200"/>
            <a:ext cx="1962150" cy="584775"/>
          </a:xfrm>
          <a:prstGeom prst="rect">
            <a:avLst/>
          </a:prstGeom>
          <a:noFill/>
        </p:spPr>
        <p:txBody>
          <a:bodyPr wrap="square" rtlCol="0">
            <a:spAutoFit/>
          </a:bodyPr>
          <a:lstStyle/>
          <a:p>
            <a:r>
              <a:rPr lang="id-ID" sz="3200" dirty="0">
                <a:solidFill>
                  <a:schemeClr val="bg1"/>
                </a:solidFill>
                <a:latin typeface="Agency FB" panose="020B0503020202020204" pitchFamily="34" charset="0"/>
              </a:rPr>
              <a:t>Point 3</a:t>
            </a:r>
          </a:p>
        </p:txBody>
      </p:sp>
      <p:cxnSp>
        <p:nvCxnSpPr>
          <p:cNvPr id="17" name="Connector: Elbow 16">
            <a:extLst>
              <a:ext uri="{FF2B5EF4-FFF2-40B4-BE49-F238E27FC236}">
                <a16:creationId xmlns:a16="http://schemas.microsoft.com/office/drawing/2014/main" id="{4812AA01-AE58-481D-BC94-1D68CA366D32}"/>
              </a:ext>
            </a:extLst>
          </p:cNvPr>
          <p:cNvCxnSpPr>
            <a:cxnSpLocks/>
          </p:cNvCxnSpPr>
          <p:nvPr/>
        </p:nvCxnSpPr>
        <p:spPr>
          <a:xfrm flipH="1">
            <a:off x="2814862" y="2324100"/>
            <a:ext cx="2190750" cy="1104900"/>
          </a:xfrm>
          <a:prstGeom prst="bentConnector3">
            <a:avLst>
              <a:gd name="adj1" fmla="val 50000"/>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0485A7A-E664-4112-9092-042CC7BF0F40}"/>
              </a:ext>
            </a:extLst>
          </p:cNvPr>
          <p:cNvSpPr txBox="1"/>
          <p:nvPr/>
        </p:nvSpPr>
        <p:spPr>
          <a:xfrm>
            <a:off x="751565" y="3136612"/>
            <a:ext cx="1962150" cy="584775"/>
          </a:xfrm>
          <a:prstGeom prst="rect">
            <a:avLst/>
          </a:prstGeom>
          <a:noFill/>
        </p:spPr>
        <p:txBody>
          <a:bodyPr wrap="square" rtlCol="0">
            <a:spAutoFit/>
          </a:bodyPr>
          <a:lstStyle/>
          <a:p>
            <a:pPr algn="r"/>
            <a:r>
              <a:rPr lang="id-ID" sz="3200" dirty="0">
                <a:solidFill>
                  <a:schemeClr val="bg1"/>
                </a:solidFill>
                <a:latin typeface="Agency FB" panose="020B0503020202020204" pitchFamily="34" charset="0"/>
              </a:rPr>
              <a:t>Point 1</a:t>
            </a:r>
          </a:p>
        </p:txBody>
      </p:sp>
      <p:cxnSp>
        <p:nvCxnSpPr>
          <p:cNvPr id="19" name="Straight Arrow Connector 18">
            <a:extLst>
              <a:ext uri="{FF2B5EF4-FFF2-40B4-BE49-F238E27FC236}">
                <a16:creationId xmlns:a16="http://schemas.microsoft.com/office/drawing/2014/main" id="{009B08C7-B12F-4910-9EB2-1919956D6ACB}"/>
              </a:ext>
            </a:extLst>
          </p:cNvPr>
          <p:cNvCxnSpPr>
            <a:cxnSpLocks/>
          </p:cNvCxnSpPr>
          <p:nvPr/>
        </p:nvCxnSpPr>
        <p:spPr>
          <a:xfrm flipV="1">
            <a:off x="6044292" y="1638300"/>
            <a:ext cx="0" cy="685800"/>
          </a:xfrm>
          <a:prstGeom prst="straightConnector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7DC4D1F-1FD5-4EE2-9B38-35919A0BEFCB}"/>
              </a:ext>
            </a:extLst>
          </p:cNvPr>
          <p:cNvSpPr txBox="1"/>
          <p:nvPr/>
        </p:nvSpPr>
        <p:spPr>
          <a:xfrm>
            <a:off x="5070927" y="948296"/>
            <a:ext cx="1962150" cy="584775"/>
          </a:xfrm>
          <a:prstGeom prst="rect">
            <a:avLst/>
          </a:prstGeom>
          <a:noFill/>
        </p:spPr>
        <p:txBody>
          <a:bodyPr wrap="square" rtlCol="0">
            <a:spAutoFit/>
          </a:bodyPr>
          <a:lstStyle/>
          <a:p>
            <a:pPr algn="ctr"/>
            <a:r>
              <a:rPr lang="id-ID" sz="3200" dirty="0">
                <a:solidFill>
                  <a:schemeClr val="bg1"/>
                </a:solidFill>
                <a:latin typeface="Agency FB" panose="020B0503020202020204" pitchFamily="34" charset="0"/>
              </a:rPr>
              <a:t>Point 2</a:t>
            </a:r>
          </a:p>
        </p:txBody>
      </p:sp>
    </p:spTree>
    <p:extLst>
      <p:ext uri="{BB962C8B-B14F-4D97-AF65-F5344CB8AC3E}">
        <p14:creationId xmlns:p14="http://schemas.microsoft.com/office/powerpoint/2010/main" val="70067196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2350"/>
                            </p:stCondLst>
                            <p:childTnLst>
                              <p:par>
                                <p:cTn id="24" presetID="2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2"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par>
                          <p:cTn id="33" fill="hold">
                            <p:stCondLst>
                              <p:cond delay="2850"/>
                            </p:stCondLst>
                            <p:childTnLst>
                              <p:par>
                                <p:cTn id="34" presetID="22" presetClass="entr" presetSubtype="4"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right)">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3" grpId="0"/>
      <p:bldP spid="15" grpId="0"/>
      <p:bldP spid="18"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1255960F-38B9-4D24-B9DD-2174068894A1}"/>
              </a:ext>
            </a:extLst>
          </p:cNvPr>
          <p:cNvSpPr/>
          <p:nvPr/>
        </p:nvSpPr>
        <p:spPr>
          <a:xfrm rot="5400000" flipH="1">
            <a:off x="8456882" y="2082783"/>
            <a:ext cx="584775" cy="504116"/>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Isosceles Triangle 3">
            <a:extLst>
              <a:ext uri="{FF2B5EF4-FFF2-40B4-BE49-F238E27FC236}">
                <a16:creationId xmlns:a16="http://schemas.microsoft.com/office/drawing/2014/main" id="{E18BA401-04A9-4149-A0ED-64BD672E3D78}"/>
              </a:ext>
            </a:extLst>
          </p:cNvPr>
          <p:cNvSpPr/>
          <p:nvPr/>
        </p:nvSpPr>
        <p:spPr>
          <a:xfrm rot="5400000" flipH="1">
            <a:off x="4718090" y="2082783"/>
            <a:ext cx="584775" cy="504116"/>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Isosceles Triangle 4">
            <a:extLst>
              <a:ext uri="{FF2B5EF4-FFF2-40B4-BE49-F238E27FC236}">
                <a16:creationId xmlns:a16="http://schemas.microsoft.com/office/drawing/2014/main" id="{4314B1F9-16EB-4DF2-8010-2B564A3790BC}"/>
              </a:ext>
            </a:extLst>
          </p:cNvPr>
          <p:cNvSpPr/>
          <p:nvPr/>
        </p:nvSpPr>
        <p:spPr>
          <a:xfrm rot="5400000" flipH="1">
            <a:off x="979301" y="2082783"/>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id="{AABE44E7-6247-407B-A677-957B87590C20}"/>
              </a:ext>
            </a:extLst>
          </p:cNvPr>
          <p:cNvSpPr txBox="1"/>
          <p:nvPr/>
        </p:nvSpPr>
        <p:spPr>
          <a:xfrm>
            <a:off x="3267075" y="611112"/>
            <a:ext cx="5657850" cy="830997"/>
          </a:xfrm>
          <a:prstGeom prst="rect">
            <a:avLst/>
          </a:prstGeom>
          <a:noFill/>
        </p:spPr>
        <p:txBody>
          <a:bodyPr wrap="square" rtlCol="0">
            <a:spAutoFit/>
          </a:bodyPr>
          <a:lstStyle/>
          <a:p>
            <a:pPr algn="ctr"/>
            <a:r>
              <a:rPr lang="id-ID" sz="4800" dirty="0">
                <a:latin typeface="Bebas Neue" panose="020B0606020202050201" pitchFamily="34" charset="0"/>
              </a:rPr>
              <a:t>Add topic 2 here</a:t>
            </a:r>
          </a:p>
        </p:txBody>
      </p:sp>
      <p:sp>
        <p:nvSpPr>
          <p:cNvPr id="15" name="TextBox 14">
            <a:extLst>
              <a:ext uri="{FF2B5EF4-FFF2-40B4-BE49-F238E27FC236}">
                <a16:creationId xmlns:a16="http://schemas.microsoft.com/office/drawing/2014/main" id="{A0B1B0B1-AA2E-4988-92B6-0CCC60E1DD9A}"/>
              </a:ext>
            </a:extLst>
          </p:cNvPr>
          <p:cNvSpPr txBox="1"/>
          <p:nvPr/>
        </p:nvSpPr>
        <p:spPr>
          <a:xfrm>
            <a:off x="9210221" y="2042454"/>
            <a:ext cx="1962150" cy="584775"/>
          </a:xfrm>
          <a:prstGeom prst="rect">
            <a:avLst/>
          </a:prstGeom>
          <a:noFill/>
        </p:spPr>
        <p:txBody>
          <a:bodyPr wrap="square" rtlCol="0">
            <a:spAutoFit/>
          </a:bodyPr>
          <a:lstStyle/>
          <a:p>
            <a:r>
              <a:rPr lang="id-ID" sz="3200" dirty="0">
                <a:solidFill>
                  <a:srgbClr val="217099"/>
                </a:solidFill>
                <a:latin typeface="Agency FB" panose="020B0503020202020204" pitchFamily="34" charset="0"/>
              </a:rPr>
              <a:t>Point 3</a:t>
            </a:r>
          </a:p>
        </p:txBody>
      </p:sp>
      <p:sp>
        <p:nvSpPr>
          <p:cNvPr id="18" name="TextBox 17">
            <a:extLst>
              <a:ext uri="{FF2B5EF4-FFF2-40B4-BE49-F238E27FC236}">
                <a16:creationId xmlns:a16="http://schemas.microsoft.com/office/drawing/2014/main" id="{20485A7A-E664-4112-9092-042CC7BF0F40}"/>
              </a:ext>
            </a:extLst>
          </p:cNvPr>
          <p:cNvSpPr txBox="1"/>
          <p:nvPr/>
        </p:nvSpPr>
        <p:spPr>
          <a:xfrm>
            <a:off x="1732640" y="2042454"/>
            <a:ext cx="1962150" cy="584775"/>
          </a:xfrm>
          <a:prstGeom prst="rect">
            <a:avLst/>
          </a:prstGeom>
          <a:noFill/>
        </p:spPr>
        <p:txBody>
          <a:bodyPr wrap="square" rtlCol="0">
            <a:spAutoFit/>
          </a:bodyPr>
          <a:lstStyle/>
          <a:p>
            <a:r>
              <a:rPr lang="id-ID" sz="3200" dirty="0">
                <a:solidFill>
                  <a:srgbClr val="CF0F1C"/>
                </a:solidFill>
                <a:latin typeface="Agency FB" panose="020B0503020202020204" pitchFamily="34" charset="0"/>
              </a:rPr>
              <a:t>Point 1</a:t>
            </a:r>
          </a:p>
        </p:txBody>
      </p:sp>
      <p:sp>
        <p:nvSpPr>
          <p:cNvPr id="22" name="TextBox 21">
            <a:extLst>
              <a:ext uri="{FF2B5EF4-FFF2-40B4-BE49-F238E27FC236}">
                <a16:creationId xmlns:a16="http://schemas.microsoft.com/office/drawing/2014/main" id="{67DC4D1F-1FD5-4EE2-9B38-35919A0BEFCB}"/>
              </a:ext>
            </a:extLst>
          </p:cNvPr>
          <p:cNvSpPr txBox="1"/>
          <p:nvPr/>
        </p:nvSpPr>
        <p:spPr>
          <a:xfrm>
            <a:off x="5471429" y="2042454"/>
            <a:ext cx="1962150" cy="584775"/>
          </a:xfrm>
          <a:prstGeom prst="rect">
            <a:avLst/>
          </a:prstGeom>
          <a:noFill/>
        </p:spPr>
        <p:txBody>
          <a:bodyPr wrap="square" rtlCol="0">
            <a:spAutoFit/>
          </a:bodyPr>
          <a:lstStyle/>
          <a:p>
            <a:r>
              <a:rPr lang="id-ID" sz="3200" dirty="0">
                <a:solidFill>
                  <a:srgbClr val="5BB93D"/>
                </a:solidFill>
                <a:latin typeface="Agency FB" panose="020B0503020202020204" pitchFamily="34" charset="0"/>
              </a:rPr>
              <a:t>Point 2</a:t>
            </a:r>
          </a:p>
        </p:txBody>
      </p:sp>
      <p:sp>
        <p:nvSpPr>
          <p:cNvPr id="6" name="Rectangle: Rounded Corners 5">
            <a:extLst>
              <a:ext uri="{FF2B5EF4-FFF2-40B4-BE49-F238E27FC236}">
                <a16:creationId xmlns:a16="http://schemas.microsoft.com/office/drawing/2014/main" id="{861B2BB9-5F40-4A7E-B365-CB1954596B11}"/>
              </a:ext>
            </a:extLst>
          </p:cNvPr>
          <p:cNvSpPr/>
          <p:nvPr/>
        </p:nvSpPr>
        <p:spPr>
          <a:xfrm>
            <a:off x="1019630" y="3028950"/>
            <a:ext cx="3171370" cy="2876550"/>
          </a:xfrm>
          <a:prstGeom prst="roundRect">
            <a:avLst>
              <a:gd name="adj" fmla="val 8089"/>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latin typeface="Agency FB" panose="020B0503020202020204" pitchFamily="34" charset="0"/>
              </a:rPr>
              <a:t>Add description here...</a:t>
            </a:r>
          </a:p>
        </p:txBody>
      </p:sp>
      <p:sp>
        <p:nvSpPr>
          <p:cNvPr id="20" name="Rectangle: Rounded Corners 19">
            <a:extLst>
              <a:ext uri="{FF2B5EF4-FFF2-40B4-BE49-F238E27FC236}">
                <a16:creationId xmlns:a16="http://schemas.microsoft.com/office/drawing/2014/main" id="{FDD0757B-C7C1-4402-BEEA-FD115A51194A}"/>
              </a:ext>
            </a:extLst>
          </p:cNvPr>
          <p:cNvSpPr/>
          <p:nvPr/>
        </p:nvSpPr>
        <p:spPr>
          <a:xfrm>
            <a:off x="4758419" y="3028950"/>
            <a:ext cx="3171370" cy="2876550"/>
          </a:xfrm>
          <a:prstGeom prst="roundRect">
            <a:avLst>
              <a:gd name="adj" fmla="val 7585"/>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latin typeface="Agency FB" panose="020B0503020202020204" pitchFamily="34" charset="0"/>
              </a:rPr>
              <a:t>Add description here...</a:t>
            </a:r>
          </a:p>
        </p:txBody>
      </p:sp>
      <p:sp>
        <p:nvSpPr>
          <p:cNvPr id="21" name="Rectangle: Rounded Corners 20">
            <a:extLst>
              <a:ext uri="{FF2B5EF4-FFF2-40B4-BE49-F238E27FC236}">
                <a16:creationId xmlns:a16="http://schemas.microsoft.com/office/drawing/2014/main" id="{2DA3B188-4417-4898-B592-9E867EAFD504}"/>
              </a:ext>
            </a:extLst>
          </p:cNvPr>
          <p:cNvSpPr/>
          <p:nvPr/>
        </p:nvSpPr>
        <p:spPr>
          <a:xfrm>
            <a:off x="8497208" y="3028950"/>
            <a:ext cx="3171370" cy="2876550"/>
          </a:xfrm>
          <a:prstGeom prst="roundRect">
            <a:avLst>
              <a:gd name="adj" fmla="val 8089"/>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latin typeface="Agency FB" panose="020B0503020202020204" pitchFamily="34" charset="0"/>
              </a:rPr>
              <a:t>Add description here...</a:t>
            </a:r>
          </a:p>
        </p:txBody>
      </p:sp>
    </p:spTree>
    <p:extLst>
      <p:ext uri="{BB962C8B-B14F-4D97-AF65-F5344CB8AC3E}">
        <p14:creationId xmlns:p14="http://schemas.microsoft.com/office/powerpoint/2010/main" val="3978044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5400000">
                                      <p:cBhvr>
                                        <p:cTn id="6" dur="500" fill="hold"/>
                                        <p:tgtEl>
                                          <p:spTgt spid="5"/>
                                        </p:tgtEl>
                                        <p:attrNameLst>
                                          <p:attrName>r</p:attrName>
                                        </p:attrNameLst>
                                      </p:cBhvr>
                                    </p:animRot>
                                  </p:childTnLst>
                                </p:cTn>
                              </p:par>
                            </p:childTnLst>
                          </p:cTn>
                        </p:par>
                        <p:par>
                          <p:cTn id="7" fill="hold">
                            <p:stCondLst>
                              <p:cond delay="5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1000"/>
                            </p:stCondLst>
                            <p:childTnLst>
                              <p:par>
                                <p:cTn id="12" presetID="8" presetClass="emph" presetSubtype="0" fill="hold" grpId="0" nodeType="afterEffect">
                                  <p:stCondLst>
                                    <p:cond delay="0"/>
                                  </p:stCondLst>
                                  <p:childTnLst>
                                    <p:animRot by="5400000">
                                      <p:cBhvr>
                                        <p:cTn id="13" dur="500" fill="hold"/>
                                        <p:tgtEl>
                                          <p:spTgt spid="4"/>
                                        </p:tgtEl>
                                        <p:attrNameLst>
                                          <p:attrName>r</p:attrName>
                                        </p:attrNameLst>
                                      </p:cBhvr>
                                    </p:animRo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par>
                          <p:cTn id="18" fill="hold">
                            <p:stCondLst>
                              <p:cond delay="2000"/>
                            </p:stCondLst>
                            <p:childTnLst>
                              <p:par>
                                <p:cTn id="19" presetID="8" presetClass="emph" presetSubtype="0" fill="hold" grpId="0" nodeType="afterEffect">
                                  <p:stCondLst>
                                    <p:cond delay="0"/>
                                  </p:stCondLst>
                                  <p:childTnLst>
                                    <p:animRot by="5400000">
                                      <p:cBhvr>
                                        <p:cTn id="20" dur="500" fill="hold"/>
                                        <p:tgtEl>
                                          <p:spTgt spid="2"/>
                                        </p:tgtEl>
                                        <p:attrNameLst>
                                          <p:attrName>r</p:attrName>
                                        </p:attrNameLst>
                                      </p:cBhvr>
                                    </p:animRot>
                                  </p:childTnLst>
                                </p:cTn>
                              </p:par>
                            </p:childTnLst>
                          </p:cTn>
                        </p:par>
                        <p:par>
                          <p:cTn id="21" fill="hold">
                            <p:stCondLst>
                              <p:cond delay="2500"/>
                            </p:stCondLst>
                            <p:childTnLst>
                              <p:par>
                                <p:cTn id="22" presetID="2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608232-61D2-45CE-BC8F-1B0F6CC8A939}"/>
              </a:ext>
            </a:extLst>
          </p:cNvPr>
          <p:cNvSpPr/>
          <p:nvPr/>
        </p:nvSpPr>
        <p:spPr>
          <a:xfrm>
            <a:off x="0" y="5032487"/>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Isosceles Triangle 22">
            <a:extLst>
              <a:ext uri="{FF2B5EF4-FFF2-40B4-BE49-F238E27FC236}">
                <a16:creationId xmlns:a16="http://schemas.microsoft.com/office/drawing/2014/main" id="{53EE3686-7F72-43AE-903F-8EEB1E97E879}"/>
              </a:ext>
            </a:extLst>
          </p:cNvPr>
          <p:cNvSpPr/>
          <p:nvPr/>
        </p:nvSpPr>
        <p:spPr>
          <a:xfrm flipH="1">
            <a:off x="1726606" y="3542179"/>
            <a:ext cx="1728759" cy="1490308"/>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Isosceles Triangle 23">
            <a:extLst>
              <a:ext uri="{FF2B5EF4-FFF2-40B4-BE49-F238E27FC236}">
                <a16:creationId xmlns:a16="http://schemas.microsoft.com/office/drawing/2014/main" id="{4DB8D76D-8A49-48CB-A59A-0724FA312F64}"/>
              </a:ext>
            </a:extLst>
          </p:cNvPr>
          <p:cNvSpPr/>
          <p:nvPr/>
        </p:nvSpPr>
        <p:spPr>
          <a:xfrm flipH="1">
            <a:off x="1114828" y="3542179"/>
            <a:ext cx="1728759" cy="1490308"/>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Isosceles Triangle 24">
            <a:extLst>
              <a:ext uri="{FF2B5EF4-FFF2-40B4-BE49-F238E27FC236}">
                <a16:creationId xmlns:a16="http://schemas.microsoft.com/office/drawing/2014/main" id="{2B2D3FC1-4AA2-452F-96D4-A8CC95E2DFBF}"/>
              </a:ext>
            </a:extLst>
          </p:cNvPr>
          <p:cNvSpPr/>
          <p:nvPr/>
        </p:nvSpPr>
        <p:spPr>
          <a:xfrm flipH="1">
            <a:off x="503050" y="3542179"/>
            <a:ext cx="1728759" cy="1490308"/>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TextBox 25">
            <a:extLst>
              <a:ext uri="{FF2B5EF4-FFF2-40B4-BE49-F238E27FC236}">
                <a16:creationId xmlns:a16="http://schemas.microsoft.com/office/drawing/2014/main" id="{39D40B92-AC5C-46F7-A6EC-063C96D58683}"/>
              </a:ext>
            </a:extLst>
          </p:cNvPr>
          <p:cNvSpPr txBox="1"/>
          <p:nvPr/>
        </p:nvSpPr>
        <p:spPr>
          <a:xfrm>
            <a:off x="3637851" y="4020824"/>
            <a:ext cx="5657850" cy="1107996"/>
          </a:xfrm>
          <a:prstGeom prst="rect">
            <a:avLst/>
          </a:prstGeom>
          <a:noFill/>
        </p:spPr>
        <p:txBody>
          <a:bodyPr wrap="square" rtlCol="0">
            <a:spAutoFit/>
          </a:bodyPr>
          <a:lstStyle/>
          <a:p>
            <a:r>
              <a:rPr lang="id-ID" sz="6600" dirty="0">
                <a:solidFill>
                  <a:schemeClr val="tx1">
                    <a:lumMod val="95000"/>
                    <a:lumOff val="5000"/>
                  </a:schemeClr>
                </a:solidFill>
                <a:latin typeface="Bebas Neue" panose="020B0606020202050201" pitchFamily="34" charset="0"/>
              </a:rPr>
              <a:t>Timeline</a:t>
            </a:r>
          </a:p>
        </p:txBody>
      </p:sp>
    </p:spTree>
    <p:extLst>
      <p:ext uri="{BB962C8B-B14F-4D97-AF65-F5344CB8AC3E}">
        <p14:creationId xmlns:p14="http://schemas.microsoft.com/office/powerpoint/2010/main" val="1974934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2357</TotalTime>
  <Words>1113</Words>
  <Application>Microsoft Office PowerPoint</Application>
  <PresentationFormat>Widescreen</PresentationFormat>
  <Paragraphs>215</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Agency FB</vt:lpstr>
      <vt:lpstr>Calibri Light</vt:lpstr>
      <vt:lpstr>Calibri</vt:lpstr>
      <vt:lpstr>Bebas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Izza Nasira Azzahra</dc:creator>
  <cp:lastModifiedBy>Izza Nasira Azzahra</cp:lastModifiedBy>
  <cp:revision>160</cp:revision>
  <dcterms:created xsi:type="dcterms:W3CDTF">2021-04-04T06:53:24Z</dcterms:created>
  <dcterms:modified xsi:type="dcterms:W3CDTF">2021-04-24T16:01:44Z</dcterms:modified>
</cp:coreProperties>
</file>